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ED6F13-0726-4B74-AE1A-65587348D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BC665E-9188-496A-A3F8-A5D4FAB50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311F1E-630E-4623-A8C7-5603D047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42F7DA-532C-46D8-847A-45BFDA9A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6E6FF3-87B5-4603-BEAF-F4C03ED5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1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3DB673-8692-4778-AB2F-5C9E4ED0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377EE8-7875-4287-9AAC-586AB7590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A9CCEC-1BE9-4B7E-9743-E94F2745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3587F0-C7F7-42FA-BDAB-02EA6CA3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DD16B-A1DD-4405-8504-F39114AB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42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C38A1E6-8D7C-4DEE-A3A3-CA240A73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492FF7-3D87-4594-A823-0E1069611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4E1EAA-8051-473E-93B5-D8CFAAE2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734D1A-DD1E-46CA-9598-5E6645A6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5E1223-682E-4870-B4EE-ADA5C3CF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58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FAC2B-2FDC-4F79-A6AF-84324000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433645-F46B-4451-BF57-704BEDFC4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A443D8-2294-4D05-8575-BACD224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D11ACB-957D-45F6-B3F5-601FAD3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99FFB8-D33B-4331-9D4E-348D0C6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33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260379-1675-450D-B2FC-5C4D3C2C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B0CAB0-A65B-4419-9878-977D0E40F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6B57F-A683-4F4C-A805-8B2440D4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E2C0C8-B09F-4958-829B-5BCFCDE8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4CC15D-479F-4B9E-A099-3AE0AB20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43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08684-BDC6-4C78-8A42-93D071D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2BCCEC-DE0C-4D24-8BF8-BD3C5C70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6C5AC0-94BC-4A06-97E7-31361B8E3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DF0415-6692-471D-9B79-951575E6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BC2EB9-01E1-4C6F-91E2-1B6F1C5B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06B8AE-850A-4A4F-BE76-BF68AF85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98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1F186E-8729-4B84-8DA5-03EC1200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0EEB83-9947-4B72-B12E-E5CBBE947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EFC277-DF97-4703-BFD1-09DD2D18E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67CB481-A80C-49C7-AE37-0BC2E5A90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45C484D-E1E5-426B-9771-52ED3BF31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75920D-91E1-4478-8E3C-06F4C798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1D2798C-C9AA-4D22-B738-BAED2825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44A3319-8AAE-4C8C-B9A4-99CF7B25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2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DCB535-BE66-442F-BD17-E3B2C3B3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6F7DDCD-F04D-48D0-8DB5-CCBA1F93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1E8214-2D84-4D0C-9B30-7616B73E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129D53-745F-437F-8F6F-6333AE35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97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84A964-0A28-4B9B-AD90-F936A4CD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1BE26F-B45D-4065-9E43-4A6C0957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58E258-4C16-4A06-8383-ABAD189D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61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67672-0A30-4396-AB30-43F563FE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1F22D4-4331-49FE-8CC0-31031A29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5B2FFDB-EA77-45BA-AF7D-A52C1760D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0E6271-FBE5-444F-8F54-599033C9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1A7D59-9868-4AB9-BBD7-5A917C8E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8D9C63-99C2-4CB8-AAB6-9263B479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1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4EEB76-FC6F-4403-99FA-91821675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C09617E-A577-4EAF-9800-22BE7378B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58172E-3D27-4D60-9721-82BA1F138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85C555-CEFC-4EE0-B880-6D119D0A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F3DC3D-BFB8-4A24-8999-1C7E25F1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FBD37D-B8B7-4DDE-B322-9FED3288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088AB84-449D-4D38-BA59-1027443E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C908A2-9AB6-4025-A4EC-F232D98F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F09EEC-5B4B-48F1-8923-6B69699CB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7887-EC3B-488C-B981-9B2555ABD1D0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49BBE6-373A-45DB-BD47-F7A09E3CD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78D5A3-C031-4AEF-92B4-CD5BC6B53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9F0E-20C3-4B9B-9F14-DFC69D8C8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40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C297A2-833C-4306-B6A1-0F94C8CAD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TCAD</a:t>
            </a:r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53E840-4029-483F-8360-A683FFC7A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6681"/>
            <a:ext cx="9144000" cy="1655762"/>
          </a:xfrm>
        </p:spPr>
        <p:txBody>
          <a:bodyPr/>
          <a:lstStyle/>
          <a:p>
            <a:r>
              <a:rPr kumimoji="1" lang="ja-JP" altLang="en-US" dirty="0"/>
              <a:t>課題２</a:t>
            </a:r>
            <a:endParaRPr kumimoji="1" lang="en-US" altLang="ja-JP" dirty="0"/>
          </a:p>
          <a:p>
            <a:r>
              <a:rPr kumimoji="1" lang="ja-JP" altLang="en-US" dirty="0"/>
              <a:t>担当：鈴木</a:t>
            </a:r>
          </a:p>
        </p:txBody>
      </p:sp>
    </p:spTree>
    <p:extLst>
      <p:ext uri="{BB962C8B-B14F-4D97-AF65-F5344CB8AC3E}">
        <p14:creationId xmlns:p14="http://schemas.microsoft.com/office/powerpoint/2010/main" val="123370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C3367-6B7E-4A87-B6BB-FA946AA4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Default	</a:t>
            </a:r>
            <a:r>
              <a:rPr lang="en-US" altLang="ja-JP" dirty="0"/>
              <a:t>Temperature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732109-C159-4809-BB3D-B3C82B14B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3" t="16712" r="60082" b="5995"/>
          <a:stretch/>
        </p:blipFill>
        <p:spPr>
          <a:xfrm>
            <a:off x="295218" y="1450273"/>
            <a:ext cx="2546252" cy="540772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D1F70-ADFD-47F6-A109-4FD1DC5997BA}"/>
              </a:ext>
            </a:extLst>
          </p:cNvPr>
          <p:cNvSpPr/>
          <p:nvPr/>
        </p:nvSpPr>
        <p:spPr>
          <a:xfrm>
            <a:off x="789778" y="5857461"/>
            <a:ext cx="1557132" cy="26504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49E392-4880-4D4F-9D3E-1E73FFEC8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6" t="23247" r="4891" b="8547"/>
          <a:stretch/>
        </p:blipFill>
        <p:spPr>
          <a:xfrm>
            <a:off x="3336030" y="1375209"/>
            <a:ext cx="8683692" cy="53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0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477E50-0B6F-40D4-BED5-A15DFA74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Self Heating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25B02F-7401-4ABB-9C0A-A170692C0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0" t="16398" r="21197" b="19559"/>
          <a:stretch/>
        </p:blipFill>
        <p:spPr>
          <a:xfrm>
            <a:off x="483703" y="1512232"/>
            <a:ext cx="8832575" cy="519368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35B943-E815-4B98-A3B3-11519F213D50}"/>
              </a:ext>
            </a:extLst>
          </p:cNvPr>
          <p:cNvSpPr/>
          <p:nvPr/>
        </p:nvSpPr>
        <p:spPr>
          <a:xfrm>
            <a:off x="1186070" y="4704522"/>
            <a:ext cx="1557132" cy="3710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617BC8-A827-469B-85CC-89CF830CC403}"/>
              </a:ext>
            </a:extLst>
          </p:cNvPr>
          <p:cNvSpPr/>
          <p:nvPr/>
        </p:nvSpPr>
        <p:spPr>
          <a:xfrm>
            <a:off x="483703" y="5400828"/>
            <a:ext cx="4155782" cy="74675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79560A-86A4-49A0-8AB2-FFADAB165A15}"/>
              </a:ext>
            </a:extLst>
          </p:cNvPr>
          <p:cNvSpPr txBox="1"/>
          <p:nvPr/>
        </p:nvSpPr>
        <p:spPr>
          <a:xfrm>
            <a:off x="5943499" y="4800663"/>
            <a:ext cx="6082747" cy="1200329"/>
          </a:xfrm>
          <a:prstGeom prst="rect">
            <a:avLst/>
          </a:prstGeom>
          <a:solidFill>
            <a:srgbClr val="00B0F0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Coupled{</a:t>
            </a:r>
            <a:r>
              <a:rPr lang="ja-JP" altLang="en-US" dirty="0"/>
              <a:t> </a:t>
            </a:r>
            <a:r>
              <a:rPr lang="en-US" altLang="ja-JP" dirty="0"/>
              <a:t>Poisson</a:t>
            </a:r>
            <a:r>
              <a:rPr lang="ja-JP" altLang="en-US" dirty="0"/>
              <a:t> </a:t>
            </a:r>
            <a:r>
              <a:rPr lang="en-US" altLang="ja-JP" dirty="0"/>
              <a:t>Electron</a:t>
            </a:r>
            <a:r>
              <a:rPr lang="ja-JP" altLang="en-US" dirty="0"/>
              <a:t> </a:t>
            </a:r>
            <a:r>
              <a:rPr lang="en-US" altLang="ja-JP" dirty="0"/>
              <a:t>Hole</a:t>
            </a:r>
            <a:r>
              <a:rPr lang="ja-JP" altLang="en-US" dirty="0"/>
              <a:t> </a:t>
            </a:r>
            <a:r>
              <a:rPr lang="en-US" altLang="ja-JP" dirty="0"/>
              <a:t>}</a:t>
            </a:r>
          </a:p>
          <a:p>
            <a:pPr algn="ctr"/>
            <a:r>
              <a:rPr kumimoji="1" lang="ja-JP" altLang="en-US" dirty="0"/>
              <a:t>↓</a:t>
            </a:r>
            <a:endParaRPr kumimoji="1" lang="en-US" altLang="ja-JP" dirty="0"/>
          </a:p>
          <a:p>
            <a:pPr algn="ctr"/>
            <a:r>
              <a:rPr lang="en-US" altLang="ja-JP" dirty="0"/>
              <a:t>Coupled{</a:t>
            </a:r>
            <a:r>
              <a:rPr lang="ja-JP" altLang="en-US" dirty="0"/>
              <a:t> </a:t>
            </a:r>
            <a:r>
              <a:rPr lang="en-US" altLang="ja-JP" dirty="0"/>
              <a:t>Poisson</a:t>
            </a:r>
            <a:r>
              <a:rPr lang="ja-JP" altLang="en-US" dirty="0"/>
              <a:t> </a:t>
            </a:r>
            <a:r>
              <a:rPr lang="en-US" altLang="ja-JP" dirty="0"/>
              <a:t>Electron</a:t>
            </a:r>
            <a:r>
              <a:rPr lang="ja-JP" altLang="en-US" dirty="0"/>
              <a:t> </a:t>
            </a:r>
            <a:r>
              <a:rPr lang="en-US" altLang="ja-JP" dirty="0"/>
              <a:t>Hole</a:t>
            </a:r>
            <a:r>
              <a:rPr lang="ja-JP" altLang="en-US" dirty="0"/>
              <a:t> </a:t>
            </a:r>
            <a:r>
              <a:rPr lang="en-US" altLang="ja-JP" dirty="0"/>
              <a:t>Temperature</a:t>
            </a:r>
            <a:r>
              <a:rPr lang="ja-JP" altLang="en-US" dirty="0"/>
              <a:t> </a:t>
            </a:r>
            <a:r>
              <a:rPr lang="en-US" altLang="ja-JP" dirty="0"/>
              <a:t>}</a:t>
            </a:r>
          </a:p>
          <a:p>
            <a:pPr algn="ctr"/>
            <a:r>
              <a:rPr kumimoji="1" lang="ja-JP" altLang="en-US" dirty="0"/>
              <a:t>に変更</a:t>
            </a:r>
          </a:p>
        </p:txBody>
      </p:sp>
    </p:spTree>
    <p:extLst>
      <p:ext uri="{BB962C8B-B14F-4D97-AF65-F5344CB8AC3E}">
        <p14:creationId xmlns:p14="http://schemas.microsoft.com/office/powerpoint/2010/main" val="401766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C5735F-105B-461C-B0F4-1FFB0DC2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Self Heating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2EF481-1FFA-4B25-9CC0-F247AAF77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7" t="21497" r="4673" b="7708"/>
          <a:stretch/>
        </p:blipFill>
        <p:spPr>
          <a:xfrm>
            <a:off x="1272209" y="1376148"/>
            <a:ext cx="8480770" cy="54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</Words>
  <Application>Microsoft Office PowerPoint</Application>
  <PresentationFormat>ワイド画面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TCAD第3回</vt:lpstr>
      <vt:lpstr>Default Temperature</vt:lpstr>
      <vt:lpstr>Self Heating</vt:lpstr>
      <vt:lpstr>Self Heating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TCAD第3回</dc:title>
  <dc:creator> </dc:creator>
  <cp:lastModifiedBy> </cp:lastModifiedBy>
  <cp:revision>4</cp:revision>
  <dcterms:created xsi:type="dcterms:W3CDTF">2020-06-03T14:42:45Z</dcterms:created>
  <dcterms:modified xsi:type="dcterms:W3CDTF">2020-06-03T15:47:45Z</dcterms:modified>
</cp:coreProperties>
</file>