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17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8638-DF10-4846-9667-99AAFB07411A}" type="datetimeFigureOut">
              <a:rPr kumimoji="1" lang="ja-JP" altLang="en-US" smtClean="0"/>
              <a:t>2015/12/1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A80F9-02DB-4BF5-AE77-9748719B1D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3886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8638-DF10-4846-9667-99AAFB07411A}" type="datetimeFigureOut">
              <a:rPr kumimoji="1" lang="ja-JP" altLang="en-US" smtClean="0"/>
              <a:t>2015/12/1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A80F9-02DB-4BF5-AE77-9748719B1D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851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8638-DF10-4846-9667-99AAFB07411A}" type="datetimeFigureOut">
              <a:rPr kumimoji="1" lang="ja-JP" altLang="en-US" smtClean="0"/>
              <a:t>2015/12/1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A80F9-02DB-4BF5-AE77-9748719B1D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5456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8638-DF10-4846-9667-99AAFB07411A}" type="datetimeFigureOut">
              <a:rPr kumimoji="1" lang="ja-JP" altLang="en-US" smtClean="0"/>
              <a:t>2015/12/1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A80F9-02DB-4BF5-AE77-9748719B1D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6368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8638-DF10-4846-9667-99AAFB07411A}" type="datetimeFigureOut">
              <a:rPr kumimoji="1" lang="ja-JP" altLang="en-US" smtClean="0"/>
              <a:t>2015/12/1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A80F9-02DB-4BF5-AE77-9748719B1D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5610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8638-DF10-4846-9667-99AAFB07411A}" type="datetimeFigureOut">
              <a:rPr kumimoji="1" lang="ja-JP" altLang="en-US" smtClean="0"/>
              <a:t>2015/12/1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A80F9-02DB-4BF5-AE77-9748719B1D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324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8638-DF10-4846-9667-99AAFB07411A}" type="datetimeFigureOut">
              <a:rPr kumimoji="1" lang="ja-JP" altLang="en-US" smtClean="0"/>
              <a:t>2015/12/1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A80F9-02DB-4BF5-AE77-9748719B1D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4691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8638-DF10-4846-9667-99AAFB07411A}" type="datetimeFigureOut">
              <a:rPr kumimoji="1" lang="ja-JP" altLang="en-US" smtClean="0"/>
              <a:t>2015/12/1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A80F9-02DB-4BF5-AE77-9748719B1D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9762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8638-DF10-4846-9667-99AAFB07411A}" type="datetimeFigureOut">
              <a:rPr kumimoji="1" lang="ja-JP" altLang="en-US" smtClean="0"/>
              <a:t>2015/12/1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A80F9-02DB-4BF5-AE77-9748719B1D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2248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8638-DF10-4846-9667-99AAFB07411A}" type="datetimeFigureOut">
              <a:rPr kumimoji="1" lang="ja-JP" altLang="en-US" smtClean="0"/>
              <a:t>2015/12/1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A80F9-02DB-4BF5-AE77-9748719B1D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2298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8638-DF10-4846-9667-99AAFB07411A}" type="datetimeFigureOut">
              <a:rPr kumimoji="1" lang="ja-JP" altLang="en-US" smtClean="0"/>
              <a:t>2015/12/1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A80F9-02DB-4BF5-AE77-9748719B1D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1045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98638-DF10-4846-9667-99AAFB07411A}" type="datetimeFigureOut">
              <a:rPr kumimoji="1" lang="ja-JP" altLang="en-US" smtClean="0"/>
              <a:t>2015/12/1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A80F9-02DB-4BF5-AE77-9748719B1D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655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47240"/>
          </a:xfrm>
        </p:spPr>
        <p:txBody>
          <a:bodyPr/>
          <a:lstStyle/>
          <a:p>
            <a:r>
              <a:rPr kumimoji="1" lang="en-US" altLang="ja-JP" dirty="0" smtClean="0"/>
              <a:t>Thick Dependence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2780" y="1231974"/>
            <a:ext cx="1968246" cy="985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000" dirty="0" smtClean="0"/>
              <a:t>W</a:t>
            </a:r>
            <a:r>
              <a:rPr lang="en-US" altLang="ja-JP" sz="2000" dirty="0"/>
              <a:t> </a:t>
            </a:r>
            <a:r>
              <a:rPr lang="en-US" altLang="ja-JP" sz="2000" dirty="0" smtClean="0"/>
              <a:t>or</a:t>
            </a:r>
            <a:r>
              <a:rPr lang="ja-JP" altLang="en-US" sz="2000" dirty="0" smtClean="0"/>
              <a:t> </a:t>
            </a:r>
            <a:r>
              <a:rPr lang="en-US" altLang="ja-JP" sz="2000" dirty="0" err="1" smtClean="0"/>
              <a:t>Pb</a:t>
            </a:r>
            <a:endParaRPr lang="en-US" altLang="ja-JP" sz="2000" dirty="0"/>
          </a:p>
          <a:p>
            <a:pPr marL="0" indent="0">
              <a:buNone/>
            </a:pPr>
            <a:r>
              <a:rPr lang="en-US" altLang="ja-JP" sz="2000" dirty="0" smtClean="0"/>
              <a:t>or W20%-Cu80%</a:t>
            </a:r>
            <a:endParaRPr kumimoji="1" lang="en-US" altLang="ja-JP" sz="2000" dirty="0" smtClean="0"/>
          </a:p>
        </p:txBody>
      </p:sp>
      <p:sp>
        <p:nvSpPr>
          <p:cNvPr id="5" name="正方形/長方形 4"/>
          <p:cNvSpPr/>
          <p:nvPr/>
        </p:nvSpPr>
        <p:spPr>
          <a:xfrm>
            <a:off x="1096903" y="2765685"/>
            <a:ext cx="1157495" cy="3749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矢印コネクタ 6"/>
          <p:cNvCxnSpPr/>
          <p:nvPr/>
        </p:nvCxnSpPr>
        <p:spPr>
          <a:xfrm>
            <a:off x="1578114" y="2118771"/>
            <a:ext cx="0" cy="64691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/>
          <p:nvPr/>
        </p:nvCxnSpPr>
        <p:spPr>
          <a:xfrm>
            <a:off x="1578114" y="3140589"/>
            <a:ext cx="0" cy="64691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1673778" y="1887734"/>
            <a:ext cx="1478976" cy="84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ja-JP" sz="2000" dirty="0"/>
              <a:t>m</a:t>
            </a:r>
            <a:r>
              <a:rPr lang="en-US" altLang="ja-JP" sz="2000" dirty="0" smtClean="0"/>
              <a:t>uon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ja-JP" sz="2000" dirty="0" smtClean="0"/>
              <a:t>50000 event</a:t>
            </a:r>
            <a:endParaRPr lang="ja-JP" altLang="en-US" sz="2000" dirty="0"/>
          </a:p>
        </p:txBody>
      </p:sp>
      <p:sp>
        <p:nvSpPr>
          <p:cNvPr id="11" name="コンテンツ プレースホルダー 2"/>
          <p:cNvSpPr txBox="1">
            <a:spLocks/>
          </p:cNvSpPr>
          <p:nvPr/>
        </p:nvSpPr>
        <p:spPr>
          <a:xfrm>
            <a:off x="525018" y="3343472"/>
            <a:ext cx="1309878" cy="408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ja-JP" sz="2000" dirty="0" smtClean="0"/>
              <a:t>electron</a:t>
            </a:r>
            <a:endParaRPr lang="ja-JP" altLang="en-US" sz="2000" dirty="0"/>
          </a:p>
        </p:txBody>
      </p:sp>
      <p:sp>
        <p:nvSpPr>
          <p:cNvPr id="13" name="コンテンツ プレースホルダー 2"/>
          <p:cNvSpPr txBox="1">
            <a:spLocks/>
          </p:cNvSpPr>
          <p:nvPr/>
        </p:nvSpPr>
        <p:spPr>
          <a:xfrm>
            <a:off x="525018" y="4164923"/>
            <a:ext cx="7631430" cy="408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000" dirty="0" smtClean="0"/>
              <a:t>結論</a:t>
            </a:r>
            <a:r>
              <a:rPr lang="ja-JP" altLang="en-US" sz="2000" dirty="0" smtClean="0"/>
              <a:t>：</a:t>
            </a:r>
            <a:r>
              <a:rPr lang="en-US" altLang="ja-JP" sz="2000" dirty="0" smtClean="0"/>
              <a:t>W-Cu 6mm</a:t>
            </a:r>
            <a:r>
              <a:rPr lang="ja-JP" altLang="en-US" sz="2000" dirty="0" smtClean="0"/>
              <a:t>を採用</a:t>
            </a:r>
            <a:endParaRPr lang="ja-JP" altLang="en-US" sz="2000" dirty="0"/>
          </a:p>
        </p:txBody>
      </p:sp>
      <p:sp>
        <p:nvSpPr>
          <p:cNvPr id="14" name="コンテンツ プレースホルダー 2"/>
          <p:cNvSpPr txBox="1">
            <a:spLocks/>
          </p:cNvSpPr>
          <p:nvPr/>
        </p:nvSpPr>
        <p:spPr>
          <a:xfrm>
            <a:off x="4572000" y="5323123"/>
            <a:ext cx="4364736" cy="113152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ja-JP" sz="2000" dirty="0" smtClean="0"/>
              <a:t>Cosmic muon momentum distribution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ja-JP" sz="2000" dirty="0" smtClean="0"/>
              <a:t>By Bess experiment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000" dirty="0" smtClean="0"/>
              <a:t>（</a:t>
            </a:r>
            <a:r>
              <a:rPr lang="en-US" altLang="ja-JP" sz="2000" dirty="0" smtClean="0"/>
              <a:t>p&lt;1GeV/c</a:t>
            </a:r>
            <a:r>
              <a:rPr lang="ja-JP" altLang="en-US" sz="2000" dirty="0" smtClean="0"/>
              <a:t>：</a:t>
            </a:r>
            <a:r>
              <a:rPr lang="en-US" altLang="ja-JP" sz="2000" dirty="0" smtClean="0"/>
              <a:t>1GeV/c</a:t>
            </a:r>
            <a:r>
              <a:rPr lang="ja-JP" altLang="en-US" sz="2000" dirty="0" smtClean="0"/>
              <a:t>の分布を拡張した）</a:t>
            </a:r>
            <a:endParaRPr lang="ja-JP" altLang="en-US" sz="2000" dirty="0"/>
          </a:p>
        </p:txBody>
      </p:sp>
      <p:cxnSp>
        <p:nvCxnSpPr>
          <p:cNvPr id="15" name="直線矢印コネクタ 14"/>
          <p:cNvCxnSpPr/>
          <p:nvPr/>
        </p:nvCxnSpPr>
        <p:spPr>
          <a:xfrm flipH="1" flipV="1">
            <a:off x="4340733" y="5726899"/>
            <a:ext cx="231267" cy="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739" y="4776365"/>
            <a:ext cx="3981360" cy="2044003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0309" y="2628712"/>
            <a:ext cx="2472113" cy="1269165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8417" y="1252514"/>
            <a:ext cx="2472112" cy="1269165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9425" y="1766652"/>
            <a:ext cx="3290381" cy="1689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83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</TotalTime>
  <Words>37</Words>
  <Application>Microsoft Office PowerPoint</Application>
  <PresentationFormat>画面に合わせる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Thick Dependence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Thick Dependence</dc:title>
  <dc:creator>佐藤和之</dc:creator>
  <cp:lastModifiedBy>佐藤和之</cp:lastModifiedBy>
  <cp:revision>9</cp:revision>
  <dcterms:created xsi:type="dcterms:W3CDTF">2015-11-24T00:17:09Z</dcterms:created>
  <dcterms:modified xsi:type="dcterms:W3CDTF">2015-12-01T01:28:25Z</dcterms:modified>
</cp:coreProperties>
</file>