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59" r:id="rId4"/>
    <p:sldId id="261" r:id="rId5"/>
    <p:sldId id="256" r:id="rId6"/>
    <p:sldId id="262" r:id="rId7"/>
    <p:sldId id="263" r:id="rId8"/>
  </p:sldIdLst>
  <p:sldSz cx="12192000" cy="6858000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47" autoAdjust="0"/>
    <p:restoredTop sz="94660"/>
  </p:normalViewPr>
  <p:slideViewPr>
    <p:cSldViewPr snapToGrid="0">
      <p:cViewPr varScale="1">
        <p:scale>
          <a:sx n="43" d="100"/>
          <a:sy n="43" d="100"/>
        </p:scale>
        <p:origin x="54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22183-FEEC-49BE-9783-1DDA41F5620B}" type="datetimeFigureOut">
              <a:rPr kumimoji="1" lang="ja-JP" altLang="en-US" smtClean="0"/>
              <a:t>2015/10/11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30C68-72A2-4782-9A6D-935E502027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949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22183-FEEC-49BE-9783-1DDA41F5620B}" type="datetimeFigureOut">
              <a:rPr kumimoji="1" lang="ja-JP" altLang="en-US" smtClean="0"/>
              <a:t>2015/10/11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30C68-72A2-4782-9A6D-935E502027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2888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22183-FEEC-49BE-9783-1DDA41F5620B}" type="datetimeFigureOut">
              <a:rPr kumimoji="1" lang="ja-JP" altLang="en-US" smtClean="0"/>
              <a:t>2015/10/11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30C68-72A2-4782-9A6D-935E502027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0671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22183-FEEC-49BE-9783-1DDA41F5620B}" type="datetimeFigureOut">
              <a:rPr kumimoji="1" lang="ja-JP" altLang="en-US" smtClean="0"/>
              <a:t>2015/10/11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30C68-72A2-4782-9A6D-935E502027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693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22183-FEEC-49BE-9783-1DDA41F5620B}" type="datetimeFigureOut">
              <a:rPr kumimoji="1" lang="ja-JP" altLang="en-US" smtClean="0"/>
              <a:t>2015/10/11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30C68-72A2-4782-9A6D-935E502027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2342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22183-FEEC-49BE-9783-1DDA41F5620B}" type="datetimeFigureOut">
              <a:rPr kumimoji="1" lang="ja-JP" altLang="en-US" smtClean="0"/>
              <a:t>2015/10/11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30C68-72A2-4782-9A6D-935E502027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7907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22183-FEEC-49BE-9783-1DDA41F5620B}" type="datetimeFigureOut">
              <a:rPr kumimoji="1" lang="ja-JP" altLang="en-US" smtClean="0"/>
              <a:t>2015/10/11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30C68-72A2-4782-9A6D-935E502027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6217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22183-FEEC-49BE-9783-1DDA41F5620B}" type="datetimeFigureOut">
              <a:rPr kumimoji="1" lang="ja-JP" altLang="en-US" smtClean="0"/>
              <a:t>2015/10/11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30C68-72A2-4782-9A6D-935E502027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0788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22183-FEEC-49BE-9783-1DDA41F5620B}" type="datetimeFigureOut">
              <a:rPr kumimoji="1" lang="ja-JP" altLang="en-US" smtClean="0"/>
              <a:t>2015/10/11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30C68-72A2-4782-9A6D-935E502027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733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22183-FEEC-49BE-9783-1DDA41F5620B}" type="datetimeFigureOut">
              <a:rPr kumimoji="1" lang="ja-JP" altLang="en-US" smtClean="0"/>
              <a:t>2015/10/11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30C68-72A2-4782-9A6D-935E502027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4323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22183-FEEC-49BE-9783-1DDA41F5620B}" type="datetimeFigureOut">
              <a:rPr kumimoji="1" lang="ja-JP" altLang="en-US" smtClean="0"/>
              <a:t>2015/10/11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30C68-72A2-4782-9A6D-935E502027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2029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22183-FEEC-49BE-9783-1DDA41F5620B}" type="datetimeFigureOut">
              <a:rPr kumimoji="1" lang="ja-JP" altLang="en-US" smtClean="0"/>
              <a:t>2015/10/11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30C68-72A2-4782-9A6D-935E502027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074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平行四辺形 15"/>
          <p:cNvSpPr/>
          <p:nvPr/>
        </p:nvSpPr>
        <p:spPr>
          <a:xfrm>
            <a:off x="2251882" y="3600163"/>
            <a:ext cx="6850489" cy="2832705"/>
          </a:xfrm>
          <a:prstGeom prst="parallelogram">
            <a:avLst>
              <a:gd name="adj" fmla="val 101026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直方体 3"/>
          <p:cNvSpPr/>
          <p:nvPr/>
        </p:nvSpPr>
        <p:spPr>
          <a:xfrm>
            <a:off x="2321859" y="2498606"/>
            <a:ext cx="6850489" cy="3225116"/>
          </a:xfrm>
          <a:prstGeom prst="cube">
            <a:avLst>
              <a:gd name="adj" fmla="val 899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/>
          <p:cNvSpPr/>
          <p:nvPr/>
        </p:nvSpPr>
        <p:spPr>
          <a:xfrm>
            <a:off x="3735375" y="3959301"/>
            <a:ext cx="3163330" cy="864972"/>
          </a:xfrm>
          <a:custGeom>
            <a:avLst/>
            <a:gdLst>
              <a:gd name="connsiteX0" fmla="*/ 0 w 3163330"/>
              <a:gd name="connsiteY0" fmla="*/ 840259 h 864972"/>
              <a:gd name="connsiteX1" fmla="*/ 2372498 w 3163330"/>
              <a:gd name="connsiteY1" fmla="*/ 815545 h 864972"/>
              <a:gd name="connsiteX2" fmla="*/ 3163330 w 3163330"/>
              <a:gd name="connsiteY2" fmla="*/ 0 h 864972"/>
              <a:gd name="connsiteX3" fmla="*/ 926757 w 3163330"/>
              <a:gd name="connsiteY3" fmla="*/ 12356 h 864972"/>
              <a:gd name="connsiteX4" fmla="*/ 86498 w 3163330"/>
              <a:gd name="connsiteY4" fmla="*/ 864972 h 864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3330" h="864972">
                <a:moveTo>
                  <a:pt x="0" y="840259"/>
                </a:moveTo>
                <a:lnTo>
                  <a:pt x="2372498" y="815545"/>
                </a:lnTo>
                <a:lnTo>
                  <a:pt x="3163330" y="0"/>
                </a:lnTo>
                <a:lnTo>
                  <a:pt x="926757" y="12356"/>
                </a:lnTo>
                <a:lnTo>
                  <a:pt x="86498" y="864972"/>
                </a:lnTo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/>
          <p:cNvSpPr/>
          <p:nvPr/>
        </p:nvSpPr>
        <p:spPr>
          <a:xfrm>
            <a:off x="4142330" y="4239923"/>
            <a:ext cx="2488506" cy="571479"/>
          </a:xfrm>
          <a:custGeom>
            <a:avLst/>
            <a:gdLst>
              <a:gd name="connsiteX0" fmla="*/ 0 w 3163330"/>
              <a:gd name="connsiteY0" fmla="*/ 840259 h 864972"/>
              <a:gd name="connsiteX1" fmla="*/ 2372498 w 3163330"/>
              <a:gd name="connsiteY1" fmla="*/ 815545 h 864972"/>
              <a:gd name="connsiteX2" fmla="*/ 3163330 w 3163330"/>
              <a:gd name="connsiteY2" fmla="*/ 0 h 864972"/>
              <a:gd name="connsiteX3" fmla="*/ 926757 w 3163330"/>
              <a:gd name="connsiteY3" fmla="*/ 12356 h 864972"/>
              <a:gd name="connsiteX4" fmla="*/ 86498 w 3163330"/>
              <a:gd name="connsiteY4" fmla="*/ 864972 h 864972"/>
              <a:gd name="connsiteX0" fmla="*/ 0 w 3196057"/>
              <a:gd name="connsiteY0" fmla="*/ 840259 h 864972"/>
              <a:gd name="connsiteX1" fmla="*/ 2372498 w 3196057"/>
              <a:gd name="connsiteY1" fmla="*/ 815545 h 864972"/>
              <a:gd name="connsiteX2" fmla="*/ 3196057 w 3196057"/>
              <a:gd name="connsiteY2" fmla="*/ 0 h 864972"/>
              <a:gd name="connsiteX3" fmla="*/ 926757 w 3196057"/>
              <a:gd name="connsiteY3" fmla="*/ 12356 h 864972"/>
              <a:gd name="connsiteX4" fmla="*/ 86498 w 3196057"/>
              <a:gd name="connsiteY4" fmla="*/ 864972 h 864972"/>
              <a:gd name="connsiteX0" fmla="*/ 0 w 3196057"/>
              <a:gd name="connsiteY0" fmla="*/ 840259 h 864972"/>
              <a:gd name="connsiteX1" fmla="*/ 2557950 w 3196057"/>
              <a:gd name="connsiteY1" fmla="*/ 761773 h 864972"/>
              <a:gd name="connsiteX2" fmla="*/ 3196057 w 3196057"/>
              <a:gd name="connsiteY2" fmla="*/ 0 h 864972"/>
              <a:gd name="connsiteX3" fmla="*/ 926757 w 3196057"/>
              <a:gd name="connsiteY3" fmla="*/ 12356 h 864972"/>
              <a:gd name="connsiteX4" fmla="*/ 86498 w 3196057"/>
              <a:gd name="connsiteY4" fmla="*/ 864972 h 864972"/>
              <a:gd name="connsiteX0" fmla="*/ 0 w 3196057"/>
              <a:gd name="connsiteY0" fmla="*/ 840259 h 840260"/>
              <a:gd name="connsiteX1" fmla="*/ 2557950 w 3196057"/>
              <a:gd name="connsiteY1" fmla="*/ 761773 h 840260"/>
              <a:gd name="connsiteX2" fmla="*/ 3196057 w 3196057"/>
              <a:gd name="connsiteY2" fmla="*/ 0 h 840260"/>
              <a:gd name="connsiteX3" fmla="*/ 926757 w 3196057"/>
              <a:gd name="connsiteY3" fmla="*/ 12356 h 840260"/>
              <a:gd name="connsiteX4" fmla="*/ 162860 w 3196057"/>
              <a:gd name="connsiteY4" fmla="*/ 798791 h 840260"/>
              <a:gd name="connsiteX0" fmla="*/ 0 w 3057877"/>
              <a:gd name="connsiteY0" fmla="*/ 786487 h 798791"/>
              <a:gd name="connsiteX1" fmla="*/ 2419770 w 3057877"/>
              <a:gd name="connsiteY1" fmla="*/ 761773 h 798791"/>
              <a:gd name="connsiteX2" fmla="*/ 3057877 w 3057877"/>
              <a:gd name="connsiteY2" fmla="*/ 0 h 798791"/>
              <a:gd name="connsiteX3" fmla="*/ 788577 w 3057877"/>
              <a:gd name="connsiteY3" fmla="*/ 12356 h 798791"/>
              <a:gd name="connsiteX4" fmla="*/ 24680 w 3057877"/>
              <a:gd name="connsiteY4" fmla="*/ 798791 h 798791"/>
              <a:gd name="connsiteX0" fmla="*/ 0 w 3057877"/>
              <a:gd name="connsiteY0" fmla="*/ 786487 h 798791"/>
              <a:gd name="connsiteX1" fmla="*/ 2419770 w 3057877"/>
              <a:gd name="connsiteY1" fmla="*/ 761773 h 798791"/>
              <a:gd name="connsiteX2" fmla="*/ 3057877 w 3057877"/>
              <a:gd name="connsiteY2" fmla="*/ 0 h 798791"/>
              <a:gd name="connsiteX3" fmla="*/ 686761 w 3057877"/>
              <a:gd name="connsiteY3" fmla="*/ 33037 h 798791"/>
              <a:gd name="connsiteX4" fmla="*/ 24680 w 3057877"/>
              <a:gd name="connsiteY4" fmla="*/ 798791 h 798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7877" h="798791">
                <a:moveTo>
                  <a:pt x="0" y="786487"/>
                </a:moveTo>
                <a:lnTo>
                  <a:pt x="2419770" y="761773"/>
                </a:lnTo>
                <a:lnTo>
                  <a:pt x="3057877" y="0"/>
                </a:lnTo>
                <a:lnTo>
                  <a:pt x="686761" y="33037"/>
                </a:lnTo>
                <a:lnTo>
                  <a:pt x="24680" y="798791"/>
                </a:lnTo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/>
          <p:cNvSpPr/>
          <p:nvPr/>
        </p:nvSpPr>
        <p:spPr>
          <a:xfrm>
            <a:off x="4512307" y="2495680"/>
            <a:ext cx="4180470" cy="1294189"/>
          </a:xfrm>
          <a:custGeom>
            <a:avLst/>
            <a:gdLst>
              <a:gd name="connsiteX0" fmla="*/ 0 w 3163330"/>
              <a:gd name="connsiteY0" fmla="*/ 840259 h 864972"/>
              <a:gd name="connsiteX1" fmla="*/ 2372498 w 3163330"/>
              <a:gd name="connsiteY1" fmla="*/ 815545 h 864972"/>
              <a:gd name="connsiteX2" fmla="*/ 3163330 w 3163330"/>
              <a:gd name="connsiteY2" fmla="*/ 0 h 864972"/>
              <a:gd name="connsiteX3" fmla="*/ 926757 w 3163330"/>
              <a:gd name="connsiteY3" fmla="*/ 12356 h 864972"/>
              <a:gd name="connsiteX4" fmla="*/ 86498 w 3163330"/>
              <a:gd name="connsiteY4" fmla="*/ 864972 h 864972"/>
              <a:gd name="connsiteX0" fmla="*/ 0 w 3196057"/>
              <a:gd name="connsiteY0" fmla="*/ 840259 h 864972"/>
              <a:gd name="connsiteX1" fmla="*/ 2372498 w 3196057"/>
              <a:gd name="connsiteY1" fmla="*/ 815545 h 864972"/>
              <a:gd name="connsiteX2" fmla="*/ 3196057 w 3196057"/>
              <a:gd name="connsiteY2" fmla="*/ 0 h 864972"/>
              <a:gd name="connsiteX3" fmla="*/ 926757 w 3196057"/>
              <a:gd name="connsiteY3" fmla="*/ 12356 h 864972"/>
              <a:gd name="connsiteX4" fmla="*/ 86498 w 3196057"/>
              <a:gd name="connsiteY4" fmla="*/ 864972 h 864972"/>
              <a:gd name="connsiteX0" fmla="*/ 0 w 3196057"/>
              <a:gd name="connsiteY0" fmla="*/ 840259 h 864972"/>
              <a:gd name="connsiteX1" fmla="*/ 2557950 w 3196057"/>
              <a:gd name="connsiteY1" fmla="*/ 761773 h 864972"/>
              <a:gd name="connsiteX2" fmla="*/ 3196057 w 3196057"/>
              <a:gd name="connsiteY2" fmla="*/ 0 h 864972"/>
              <a:gd name="connsiteX3" fmla="*/ 926757 w 3196057"/>
              <a:gd name="connsiteY3" fmla="*/ 12356 h 864972"/>
              <a:gd name="connsiteX4" fmla="*/ 86498 w 3196057"/>
              <a:gd name="connsiteY4" fmla="*/ 864972 h 864972"/>
              <a:gd name="connsiteX0" fmla="*/ 0 w 3196057"/>
              <a:gd name="connsiteY0" fmla="*/ 840259 h 840260"/>
              <a:gd name="connsiteX1" fmla="*/ 2557950 w 3196057"/>
              <a:gd name="connsiteY1" fmla="*/ 761773 h 840260"/>
              <a:gd name="connsiteX2" fmla="*/ 3196057 w 3196057"/>
              <a:gd name="connsiteY2" fmla="*/ 0 h 840260"/>
              <a:gd name="connsiteX3" fmla="*/ 926757 w 3196057"/>
              <a:gd name="connsiteY3" fmla="*/ 12356 h 840260"/>
              <a:gd name="connsiteX4" fmla="*/ 162860 w 3196057"/>
              <a:gd name="connsiteY4" fmla="*/ 798791 h 840260"/>
              <a:gd name="connsiteX0" fmla="*/ 0 w 3057877"/>
              <a:gd name="connsiteY0" fmla="*/ 786487 h 798791"/>
              <a:gd name="connsiteX1" fmla="*/ 2419770 w 3057877"/>
              <a:gd name="connsiteY1" fmla="*/ 761773 h 798791"/>
              <a:gd name="connsiteX2" fmla="*/ 3057877 w 3057877"/>
              <a:gd name="connsiteY2" fmla="*/ 0 h 798791"/>
              <a:gd name="connsiteX3" fmla="*/ 788577 w 3057877"/>
              <a:gd name="connsiteY3" fmla="*/ 12356 h 798791"/>
              <a:gd name="connsiteX4" fmla="*/ 24680 w 3057877"/>
              <a:gd name="connsiteY4" fmla="*/ 798791 h 798791"/>
              <a:gd name="connsiteX0" fmla="*/ 0 w 3057877"/>
              <a:gd name="connsiteY0" fmla="*/ 786487 h 798791"/>
              <a:gd name="connsiteX1" fmla="*/ 2419770 w 3057877"/>
              <a:gd name="connsiteY1" fmla="*/ 761773 h 798791"/>
              <a:gd name="connsiteX2" fmla="*/ 3057877 w 3057877"/>
              <a:gd name="connsiteY2" fmla="*/ 0 h 798791"/>
              <a:gd name="connsiteX3" fmla="*/ 686761 w 3057877"/>
              <a:gd name="connsiteY3" fmla="*/ 33037 h 798791"/>
              <a:gd name="connsiteX4" fmla="*/ 24680 w 3057877"/>
              <a:gd name="connsiteY4" fmla="*/ 798791 h 798791"/>
              <a:gd name="connsiteX0" fmla="*/ 0 w 3072828"/>
              <a:gd name="connsiteY0" fmla="*/ 771229 h 783533"/>
              <a:gd name="connsiteX1" fmla="*/ 2419770 w 3072828"/>
              <a:gd name="connsiteY1" fmla="*/ 746515 h 783533"/>
              <a:gd name="connsiteX2" fmla="*/ 3072828 w 3072828"/>
              <a:gd name="connsiteY2" fmla="*/ 0 h 783533"/>
              <a:gd name="connsiteX3" fmla="*/ 686761 w 3072828"/>
              <a:gd name="connsiteY3" fmla="*/ 17779 h 783533"/>
              <a:gd name="connsiteX4" fmla="*/ 24680 w 3072828"/>
              <a:gd name="connsiteY4" fmla="*/ 783533 h 783533"/>
              <a:gd name="connsiteX0" fmla="*/ 0 w 3072828"/>
              <a:gd name="connsiteY0" fmla="*/ 771229 h 783533"/>
              <a:gd name="connsiteX1" fmla="*/ 2419770 w 3072828"/>
              <a:gd name="connsiteY1" fmla="*/ 746515 h 783533"/>
              <a:gd name="connsiteX2" fmla="*/ 3072828 w 3072828"/>
              <a:gd name="connsiteY2" fmla="*/ 0 h 783533"/>
              <a:gd name="connsiteX3" fmla="*/ 686761 w 3072828"/>
              <a:gd name="connsiteY3" fmla="*/ 2522 h 783533"/>
              <a:gd name="connsiteX4" fmla="*/ 24680 w 3072828"/>
              <a:gd name="connsiteY4" fmla="*/ 783533 h 783533"/>
              <a:gd name="connsiteX0" fmla="*/ 219531 w 3292359"/>
              <a:gd name="connsiteY0" fmla="*/ 771229 h 771229"/>
              <a:gd name="connsiteX1" fmla="*/ 2639301 w 3292359"/>
              <a:gd name="connsiteY1" fmla="*/ 746515 h 771229"/>
              <a:gd name="connsiteX2" fmla="*/ 3292359 w 3292359"/>
              <a:gd name="connsiteY2" fmla="*/ 0 h 771229"/>
              <a:gd name="connsiteX3" fmla="*/ 906292 w 3292359"/>
              <a:gd name="connsiteY3" fmla="*/ 2522 h 771229"/>
              <a:gd name="connsiteX4" fmla="*/ 0 w 3292359"/>
              <a:gd name="connsiteY4" fmla="*/ 722504 h 771229"/>
              <a:gd name="connsiteX0" fmla="*/ 0 w 3327007"/>
              <a:gd name="connsiteY0" fmla="*/ 733085 h 746515"/>
              <a:gd name="connsiteX1" fmla="*/ 2673949 w 3327007"/>
              <a:gd name="connsiteY1" fmla="*/ 746515 h 746515"/>
              <a:gd name="connsiteX2" fmla="*/ 3327007 w 3327007"/>
              <a:gd name="connsiteY2" fmla="*/ 0 h 746515"/>
              <a:gd name="connsiteX3" fmla="*/ 940940 w 3327007"/>
              <a:gd name="connsiteY3" fmla="*/ 2522 h 746515"/>
              <a:gd name="connsiteX4" fmla="*/ 34648 w 3327007"/>
              <a:gd name="connsiteY4" fmla="*/ 722504 h 746515"/>
              <a:gd name="connsiteX0" fmla="*/ 0 w 3327007"/>
              <a:gd name="connsiteY0" fmla="*/ 733085 h 733085"/>
              <a:gd name="connsiteX1" fmla="*/ 2504496 w 3327007"/>
              <a:gd name="connsiteY1" fmla="*/ 719814 h 733085"/>
              <a:gd name="connsiteX2" fmla="*/ 3327007 w 3327007"/>
              <a:gd name="connsiteY2" fmla="*/ 0 h 733085"/>
              <a:gd name="connsiteX3" fmla="*/ 940940 w 3327007"/>
              <a:gd name="connsiteY3" fmla="*/ 2522 h 733085"/>
              <a:gd name="connsiteX4" fmla="*/ 34648 w 3327007"/>
              <a:gd name="connsiteY4" fmla="*/ 722504 h 733085"/>
              <a:gd name="connsiteX0" fmla="*/ 0 w 3511412"/>
              <a:gd name="connsiteY0" fmla="*/ 730563 h 730563"/>
              <a:gd name="connsiteX1" fmla="*/ 2504496 w 3511412"/>
              <a:gd name="connsiteY1" fmla="*/ 717292 h 730563"/>
              <a:gd name="connsiteX2" fmla="*/ 3511412 w 3511412"/>
              <a:gd name="connsiteY2" fmla="*/ 5107 h 730563"/>
              <a:gd name="connsiteX3" fmla="*/ 940940 w 3511412"/>
              <a:gd name="connsiteY3" fmla="*/ 0 h 730563"/>
              <a:gd name="connsiteX4" fmla="*/ 34648 w 3511412"/>
              <a:gd name="connsiteY4" fmla="*/ 719982 h 730563"/>
              <a:gd name="connsiteX0" fmla="*/ 0 w 3511412"/>
              <a:gd name="connsiteY0" fmla="*/ 730563 h 730563"/>
              <a:gd name="connsiteX1" fmla="*/ 2408292 w 3511412"/>
              <a:gd name="connsiteY1" fmla="*/ 727372 h 730563"/>
              <a:gd name="connsiteX2" fmla="*/ 3511412 w 3511412"/>
              <a:gd name="connsiteY2" fmla="*/ 5107 h 730563"/>
              <a:gd name="connsiteX3" fmla="*/ 940940 w 3511412"/>
              <a:gd name="connsiteY3" fmla="*/ 0 h 730563"/>
              <a:gd name="connsiteX4" fmla="*/ 34648 w 3511412"/>
              <a:gd name="connsiteY4" fmla="*/ 719982 h 730563"/>
              <a:gd name="connsiteX0" fmla="*/ 0 w 3541792"/>
              <a:gd name="connsiteY0" fmla="*/ 732218 h 732218"/>
              <a:gd name="connsiteX1" fmla="*/ 2408292 w 3541792"/>
              <a:gd name="connsiteY1" fmla="*/ 729027 h 732218"/>
              <a:gd name="connsiteX2" fmla="*/ 3541792 w 3541792"/>
              <a:gd name="connsiteY2" fmla="*/ 0 h 732218"/>
              <a:gd name="connsiteX3" fmla="*/ 940940 w 3541792"/>
              <a:gd name="connsiteY3" fmla="*/ 1655 h 732218"/>
              <a:gd name="connsiteX4" fmla="*/ 34648 w 3541792"/>
              <a:gd name="connsiteY4" fmla="*/ 721637 h 732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1792" h="732218">
                <a:moveTo>
                  <a:pt x="0" y="732218"/>
                </a:moveTo>
                <a:lnTo>
                  <a:pt x="2408292" y="729027"/>
                </a:lnTo>
                <a:lnTo>
                  <a:pt x="3541792" y="0"/>
                </a:lnTo>
                <a:lnTo>
                  <a:pt x="940940" y="1655"/>
                </a:lnTo>
                <a:lnTo>
                  <a:pt x="34648" y="721637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/>
          <p:cNvSpPr/>
          <p:nvPr/>
        </p:nvSpPr>
        <p:spPr>
          <a:xfrm>
            <a:off x="4522272" y="2512881"/>
            <a:ext cx="1138108" cy="1141808"/>
          </a:xfrm>
          <a:custGeom>
            <a:avLst/>
            <a:gdLst>
              <a:gd name="connsiteX0" fmla="*/ 0 w 3163330"/>
              <a:gd name="connsiteY0" fmla="*/ 840259 h 864972"/>
              <a:gd name="connsiteX1" fmla="*/ 2372498 w 3163330"/>
              <a:gd name="connsiteY1" fmla="*/ 815545 h 864972"/>
              <a:gd name="connsiteX2" fmla="*/ 3163330 w 3163330"/>
              <a:gd name="connsiteY2" fmla="*/ 0 h 864972"/>
              <a:gd name="connsiteX3" fmla="*/ 926757 w 3163330"/>
              <a:gd name="connsiteY3" fmla="*/ 12356 h 864972"/>
              <a:gd name="connsiteX4" fmla="*/ 86498 w 3163330"/>
              <a:gd name="connsiteY4" fmla="*/ 864972 h 864972"/>
              <a:gd name="connsiteX0" fmla="*/ 0 w 3196057"/>
              <a:gd name="connsiteY0" fmla="*/ 840259 h 864972"/>
              <a:gd name="connsiteX1" fmla="*/ 2372498 w 3196057"/>
              <a:gd name="connsiteY1" fmla="*/ 815545 h 864972"/>
              <a:gd name="connsiteX2" fmla="*/ 3196057 w 3196057"/>
              <a:gd name="connsiteY2" fmla="*/ 0 h 864972"/>
              <a:gd name="connsiteX3" fmla="*/ 926757 w 3196057"/>
              <a:gd name="connsiteY3" fmla="*/ 12356 h 864972"/>
              <a:gd name="connsiteX4" fmla="*/ 86498 w 3196057"/>
              <a:gd name="connsiteY4" fmla="*/ 864972 h 864972"/>
              <a:gd name="connsiteX0" fmla="*/ 0 w 3196057"/>
              <a:gd name="connsiteY0" fmla="*/ 840259 h 864972"/>
              <a:gd name="connsiteX1" fmla="*/ 2557950 w 3196057"/>
              <a:gd name="connsiteY1" fmla="*/ 761773 h 864972"/>
              <a:gd name="connsiteX2" fmla="*/ 3196057 w 3196057"/>
              <a:gd name="connsiteY2" fmla="*/ 0 h 864972"/>
              <a:gd name="connsiteX3" fmla="*/ 926757 w 3196057"/>
              <a:gd name="connsiteY3" fmla="*/ 12356 h 864972"/>
              <a:gd name="connsiteX4" fmla="*/ 86498 w 3196057"/>
              <a:gd name="connsiteY4" fmla="*/ 864972 h 864972"/>
              <a:gd name="connsiteX0" fmla="*/ 0 w 3196057"/>
              <a:gd name="connsiteY0" fmla="*/ 840259 h 840260"/>
              <a:gd name="connsiteX1" fmla="*/ 2557950 w 3196057"/>
              <a:gd name="connsiteY1" fmla="*/ 761773 h 840260"/>
              <a:gd name="connsiteX2" fmla="*/ 3196057 w 3196057"/>
              <a:gd name="connsiteY2" fmla="*/ 0 h 840260"/>
              <a:gd name="connsiteX3" fmla="*/ 926757 w 3196057"/>
              <a:gd name="connsiteY3" fmla="*/ 12356 h 840260"/>
              <a:gd name="connsiteX4" fmla="*/ 162860 w 3196057"/>
              <a:gd name="connsiteY4" fmla="*/ 798791 h 840260"/>
              <a:gd name="connsiteX0" fmla="*/ 0 w 3057877"/>
              <a:gd name="connsiteY0" fmla="*/ 786487 h 798791"/>
              <a:gd name="connsiteX1" fmla="*/ 2419770 w 3057877"/>
              <a:gd name="connsiteY1" fmla="*/ 761773 h 798791"/>
              <a:gd name="connsiteX2" fmla="*/ 3057877 w 3057877"/>
              <a:gd name="connsiteY2" fmla="*/ 0 h 798791"/>
              <a:gd name="connsiteX3" fmla="*/ 788577 w 3057877"/>
              <a:gd name="connsiteY3" fmla="*/ 12356 h 798791"/>
              <a:gd name="connsiteX4" fmla="*/ 24680 w 3057877"/>
              <a:gd name="connsiteY4" fmla="*/ 798791 h 798791"/>
              <a:gd name="connsiteX0" fmla="*/ 0 w 3057877"/>
              <a:gd name="connsiteY0" fmla="*/ 786487 h 798791"/>
              <a:gd name="connsiteX1" fmla="*/ 2419770 w 3057877"/>
              <a:gd name="connsiteY1" fmla="*/ 761773 h 798791"/>
              <a:gd name="connsiteX2" fmla="*/ 3057877 w 3057877"/>
              <a:gd name="connsiteY2" fmla="*/ 0 h 798791"/>
              <a:gd name="connsiteX3" fmla="*/ 686761 w 3057877"/>
              <a:gd name="connsiteY3" fmla="*/ 33037 h 798791"/>
              <a:gd name="connsiteX4" fmla="*/ 24680 w 3057877"/>
              <a:gd name="connsiteY4" fmla="*/ 798791 h 798791"/>
              <a:gd name="connsiteX0" fmla="*/ 0 w 3072828"/>
              <a:gd name="connsiteY0" fmla="*/ 771229 h 783533"/>
              <a:gd name="connsiteX1" fmla="*/ 2419770 w 3072828"/>
              <a:gd name="connsiteY1" fmla="*/ 746515 h 783533"/>
              <a:gd name="connsiteX2" fmla="*/ 3072828 w 3072828"/>
              <a:gd name="connsiteY2" fmla="*/ 0 h 783533"/>
              <a:gd name="connsiteX3" fmla="*/ 686761 w 3072828"/>
              <a:gd name="connsiteY3" fmla="*/ 17779 h 783533"/>
              <a:gd name="connsiteX4" fmla="*/ 24680 w 3072828"/>
              <a:gd name="connsiteY4" fmla="*/ 783533 h 783533"/>
              <a:gd name="connsiteX0" fmla="*/ 0 w 3072828"/>
              <a:gd name="connsiteY0" fmla="*/ 771229 h 783533"/>
              <a:gd name="connsiteX1" fmla="*/ 2419770 w 3072828"/>
              <a:gd name="connsiteY1" fmla="*/ 746515 h 783533"/>
              <a:gd name="connsiteX2" fmla="*/ 3072828 w 3072828"/>
              <a:gd name="connsiteY2" fmla="*/ 0 h 783533"/>
              <a:gd name="connsiteX3" fmla="*/ 686761 w 3072828"/>
              <a:gd name="connsiteY3" fmla="*/ 2522 h 783533"/>
              <a:gd name="connsiteX4" fmla="*/ 24680 w 3072828"/>
              <a:gd name="connsiteY4" fmla="*/ 783533 h 783533"/>
              <a:gd name="connsiteX0" fmla="*/ 219531 w 3292359"/>
              <a:gd name="connsiteY0" fmla="*/ 771229 h 771229"/>
              <a:gd name="connsiteX1" fmla="*/ 2639301 w 3292359"/>
              <a:gd name="connsiteY1" fmla="*/ 746515 h 771229"/>
              <a:gd name="connsiteX2" fmla="*/ 3292359 w 3292359"/>
              <a:gd name="connsiteY2" fmla="*/ 0 h 771229"/>
              <a:gd name="connsiteX3" fmla="*/ 906292 w 3292359"/>
              <a:gd name="connsiteY3" fmla="*/ 2522 h 771229"/>
              <a:gd name="connsiteX4" fmla="*/ 0 w 3292359"/>
              <a:gd name="connsiteY4" fmla="*/ 722504 h 771229"/>
              <a:gd name="connsiteX0" fmla="*/ 0 w 3327007"/>
              <a:gd name="connsiteY0" fmla="*/ 733085 h 746515"/>
              <a:gd name="connsiteX1" fmla="*/ 2673949 w 3327007"/>
              <a:gd name="connsiteY1" fmla="*/ 746515 h 746515"/>
              <a:gd name="connsiteX2" fmla="*/ 3327007 w 3327007"/>
              <a:gd name="connsiteY2" fmla="*/ 0 h 746515"/>
              <a:gd name="connsiteX3" fmla="*/ 940940 w 3327007"/>
              <a:gd name="connsiteY3" fmla="*/ 2522 h 746515"/>
              <a:gd name="connsiteX4" fmla="*/ 34648 w 3327007"/>
              <a:gd name="connsiteY4" fmla="*/ 722504 h 746515"/>
              <a:gd name="connsiteX0" fmla="*/ 0 w 3327007"/>
              <a:gd name="connsiteY0" fmla="*/ 733085 h 733085"/>
              <a:gd name="connsiteX1" fmla="*/ 2504496 w 3327007"/>
              <a:gd name="connsiteY1" fmla="*/ 719814 h 733085"/>
              <a:gd name="connsiteX2" fmla="*/ 3327007 w 3327007"/>
              <a:gd name="connsiteY2" fmla="*/ 0 h 733085"/>
              <a:gd name="connsiteX3" fmla="*/ 940940 w 3327007"/>
              <a:gd name="connsiteY3" fmla="*/ 2522 h 733085"/>
              <a:gd name="connsiteX4" fmla="*/ 34648 w 3327007"/>
              <a:gd name="connsiteY4" fmla="*/ 722504 h 733085"/>
              <a:gd name="connsiteX0" fmla="*/ 0 w 3511412"/>
              <a:gd name="connsiteY0" fmla="*/ 730563 h 730563"/>
              <a:gd name="connsiteX1" fmla="*/ 2504496 w 3511412"/>
              <a:gd name="connsiteY1" fmla="*/ 717292 h 730563"/>
              <a:gd name="connsiteX2" fmla="*/ 3511412 w 3511412"/>
              <a:gd name="connsiteY2" fmla="*/ 5107 h 730563"/>
              <a:gd name="connsiteX3" fmla="*/ 940940 w 3511412"/>
              <a:gd name="connsiteY3" fmla="*/ 0 h 730563"/>
              <a:gd name="connsiteX4" fmla="*/ 34648 w 3511412"/>
              <a:gd name="connsiteY4" fmla="*/ 719982 h 730563"/>
              <a:gd name="connsiteX0" fmla="*/ 2283978 w 5795390"/>
              <a:gd name="connsiteY0" fmla="*/ 730563 h 730563"/>
              <a:gd name="connsiteX1" fmla="*/ 4788474 w 5795390"/>
              <a:gd name="connsiteY1" fmla="*/ 717292 h 730563"/>
              <a:gd name="connsiteX2" fmla="*/ 5795390 w 5795390"/>
              <a:gd name="connsiteY2" fmla="*/ 5107 h 730563"/>
              <a:gd name="connsiteX3" fmla="*/ 3224918 w 5795390"/>
              <a:gd name="connsiteY3" fmla="*/ 0 h 730563"/>
              <a:gd name="connsiteX4" fmla="*/ 0 w 5795390"/>
              <a:gd name="connsiteY4" fmla="*/ 719982 h 730563"/>
              <a:gd name="connsiteX0" fmla="*/ 2283978 w 5795390"/>
              <a:gd name="connsiteY0" fmla="*/ 734378 h 734378"/>
              <a:gd name="connsiteX1" fmla="*/ 4788474 w 5795390"/>
              <a:gd name="connsiteY1" fmla="*/ 721107 h 734378"/>
              <a:gd name="connsiteX2" fmla="*/ 5795390 w 5795390"/>
              <a:gd name="connsiteY2" fmla="*/ 8922 h 734378"/>
              <a:gd name="connsiteX3" fmla="*/ 3190567 w 5795390"/>
              <a:gd name="connsiteY3" fmla="*/ 0 h 734378"/>
              <a:gd name="connsiteX4" fmla="*/ 0 w 5795390"/>
              <a:gd name="connsiteY4" fmla="*/ 723797 h 734378"/>
              <a:gd name="connsiteX0" fmla="*/ 2283978 w 4788475"/>
              <a:gd name="connsiteY0" fmla="*/ 734378 h 734378"/>
              <a:gd name="connsiteX1" fmla="*/ 4788474 w 4788475"/>
              <a:gd name="connsiteY1" fmla="*/ 721107 h 734378"/>
              <a:gd name="connsiteX2" fmla="*/ 3493936 w 4788475"/>
              <a:gd name="connsiteY2" fmla="*/ 192011 h 734378"/>
              <a:gd name="connsiteX3" fmla="*/ 3190567 w 4788475"/>
              <a:gd name="connsiteY3" fmla="*/ 0 h 734378"/>
              <a:gd name="connsiteX4" fmla="*/ 0 w 4788475"/>
              <a:gd name="connsiteY4" fmla="*/ 723797 h 734378"/>
              <a:gd name="connsiteX0" fmla="*/ 2283978 w 3493936"/>
              <a:gd name="connsiteY0" fmla="*/ 734378 h 734378"/>
              <a:gd name="connsiteX1" fmla="*/ 2246573 w 3493936"/>
              <a:gd name="connsiteY1" fmla="*/ 728736 h 734378"/>
              <a:gd name="connsiteX2" fmla="*/ 3493936 w 3493936"/>
              <a:gd name="connsiteY2" fmla="*/ 192011 h 734378"/>
              <a:gd name="connsiteX3" fmla="*/ 3190567 w 3493936"/>
              <a:gd name="connsiteY3" fmla="*/ 0 h 734378"/>
              <a:gd name="connsiteX4" fmla="*/ 0 w 3493936"/>
              <a:gd name="connsiteY4" fmla="*/ 723797 h 734378"/>
              <a:gd name="connsiteX0" fmla="*/ 2283978 w 3493936"/>
              <a:gd name="connsiteY0" fmla="*/ 734378 h 734378"/>
              <a:gd name="connsiteX1" fmla="*/ 769524 w 3493936"/>
              <a:gd name="connsiteY1" fmla="*/ 728736 h 734378"/>
              <a:gd name="connsiteX2" fmla="*/ 3493936 w 3493936"/>
              <a:gd name="connsiteY2" fmla="*/ 192011 h 734378"/>
              <a:gd name="connsiteX3" fmla="*/ 3190567 w 3493936"/>
              <a:gd name="connsiteY3" fmla="*/ 0 h 734378"/>
              <a:gd name="connsiteX4" fmla="*/ 0 w 3493936"/>
              <a:gd name="connsiteY4" fmla="*/ 723797 h 734378"/>
              <a:gd name="connsiteX0" fmla="*/ 2283978 w 3270661"/>
              <a:gd name="connsiteY0" fmla="*/ 734378 h 734378"/>
              <a:gd name="connsiteX1" fmla="*/ 769524 w 3270661"/>
              <a:gd name="connsiteY1" fmla="*/ 728736 h 734378"/>
              <a:gd name="connsiteX2" fmla="*/ 3270661 w 3270661"/>
              <a:gd name="connsiteY2" fmla="*/ 165310 h 734378"/>
              <a:gd name="connsiteX3" fmla="*/ 3190567 w 3270661"/>
              <a:gd name="connsiteY3" fmla="*/ 0 h 734378"/>
              <a:gd name="connsiteX4" fmla="*/ 0 w 3270661"/>
              <a:gd name="connsiteY4" fmla="*/ 723797 h 734378"/>
              <a:gd name="connsiteX0" fmla="*/ 789752 w 3270661"/>
              <a:gd name="connsiteY0" fmla="*/ 722935 h 728736"/>
              <a:gd name="connsiteX1" fmla="*/ 769524 w 3270661"/>
              <a:gd name="connsiteY1" fmla="*/ 728736 h 728736"/>
              <a:gd name="connsiteX2" fmla="*/ 3270661 w 3270661"/>
              <a:gd name="connsiteY2" fmla="*/ 165310 h 728736"/>
              <a:gd name="connsiteX3" fmla="*/ 3190567 w 3270661"/>
              <a:gd name="connsiteY3" fmla="*/ 0 h 728736"/>
              <a:gd name="connsiteX4" fmla="*/ 0 w 3270661"/>
              <a:gd name="connsiteY4" fmla="*/ 723797 h 728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0661" h="728736">
                <a:moveTo>
                  <a:pt x="789752" y="722935"/>
                </a:moveTo>
                <a:lnTo>
                  <a:pt x="769524" y="728736"/>
                </a:lnTo>
                <a:lnTo>
                  <a:pt x="3270661" y="165310"/>
                </a:lnTo>
                <a:lnTo>
                  <a:pt x="3190567" y="0"/>
                </a:lnTo>
                <a:lnTo>
                  <a:pt x="0" y="723797"/>
                </a:lnTo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3" name="グループ化 12"/>
          <p:cNvGrpSpPr/>
          <p:nvPr/>
        </p:nvGrpSpPr>
        <p:grpSpPr>
          <a:xfrm>
            <a:off x="3735375" y="3377776"/>
            <a:ext cx="2577670" cy="872067"/>
            <a:chOff x="3329062" y="2710805"/>
            <a:chExt cx="2577670" cy="872067"/>
          </a:xfrm>
        </p:grpSpPr>
        <p:sp>
          <p:nvSpPr>
            <p:cNvPr id="5" name="直方体 4"/>
            <p:cNvSpPr/>
            <p:nvPr/>
          </p:nvSpPr>
          <p:spPr>
            <a:xfrm>
              <a:off x="3329062" y="2717900"/>
              <a:ext cx="2577670" cy="864972"/>
            </a:xfrm>
            <a:prstGeom prst="cube">
              <a:avLst>
                <a:gd name="adj" fmla="val 81454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0" name="直線コネクタ 9"/>
            <p:cNvCxnSpPr/>
            <p:nvPr/>
          </p:nvCxnSpPr>
          <p:spPr>
            <a:xfrm flipV="1">
              <a:off x="4913627" y="2710805"/>
              <a:ext cx="714375" cy="752475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 flipV="1">
              <a:off x="3510091" y="2723676"/>
              <a:ext cx="714375" cy="752475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フリーフォーム 14"/>
          <p:cNvSpPr/>
          <p:nvPr/>
        </p:nvSpPr>
        <p:spPr>
          <a:xfrm>
            <a:off x="6018841" y="3789871"/>
            <a:ext cx="1326776" cy="71717"/>
          </a:xfrm>
          <a:custGeom>
            <a:avLst/>
            <a:gdLst>
              <a:gd name="connsiteX0" fmla="*/ 1326776 w 1326776"/>
              <a:gd name="connsiteY0" fmla="*/ 0 h 71717"/>
              <a:gd name="connsiteX1" fmla="*/ 1237129 w 1326776"/>
              <a:gd name="connsiteY1" fmla="*/ 59764 h 71717"/>
              <a:gd name="connsiteX2" fmla="*/ 0 w 1326776"/>
              <a:gd name="connsiteY2" fmla="*/ 71717 h 7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6776" h="71717">
                <a:moveTo>
                  <a:pt x="1326776" y="0"/>
                </a:moveTo>
                <a:lnTo>
                  <a:pt x="1237129" y="59764"/>
                </a:lnTo>
                <a:lnTo>
                  <a:pt x="0" y="71717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" name="直線矢印コネクタ 18"/>
          <p:cNvCxnSpPr/>
          <p:nvPr/>
        </p:nvCxnSpPr>
        <p:spPr>
          <a:xfrm flipV="1">
            <a:off x="4273591" y="6017129"/>
            <a:ext cx="0" cy="28210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V="1">
            <a:off x="6879727" y="5441620"/>
            <a:ext cx="0" cy="28210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V="1">
            <a:off x="8424059" y="3932823"/>
            <a:ext cx="0" cy="28210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グループ化 27"/>
          <p:cNvGrpSpPr/>
          <p:nvPr/>
        </p:nvGrpSpPr>
        <p:grpSpPr>
          <a:xfrm>
            <a:off x="2391836" y="434958"/>
            <a:ext cx="6850489" cy="2832705"/>
            <a:chOff x="1891795" y="445445"/>
            <a:chExt cx="6850489" cy="2832705"/>
          </a:xfrm>
        </p:grpSpPr>
        <p:sp>
          <p:nvSpPr>
            <p:cNvPr id="17" name="平行四辺形 16"/>
            <p:cNvSpPr/>
            <p:nvPr/>
          </p:nvSpPr>
          <p:spPr>
            <a:xfrm>
              <a:off x="1891795" y="445445"/>
              <a:ext cx="6850489" cy="2832705"/>
            </a:xfrm>
            <a:prstGeom prst="parallelogram">
              <a:avLst>
                <a:gd name="adj" fmla="val 101026"/>
              </a:avLst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2" name="直線矢印コネクタ 21"/>
            <p:cNvCxnSpPr/>
            <p:nvPr/>
          </p:nvCxnSpPr>
          <p:spPr>
            <a:xfrm>
              <a:off x="3998021" y="2848783"/>
              <a:ext cx="0" cy="29399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矢印コネクタ 23"/>
            <p:cNvCxnSpPr/>
            <p:nvPr/>
          </p:nvCxnSpPr>
          <p:spPr>
            <a:xfrm>
              <a:off x="3158199" y="2086783"/>
              <a:ext cx="0" cy="29399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矢印コネクタ 24"/>
            <p:cNvCxnSpPr/>
            <p:nvPr/>
          </p:nvCxnSpPr>
          <p:spPr>
            <a:xfrm>
              <a:off x="4512307" y="588724"/>
              <a:ext cx="0" cy="29399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矢印コネクタ 25"/>
            <p:cNvCxnSpPr/>
            <p:nvPr/>
          </p:nvCxnSpPr>
          <p:spPr>
            <a:xfrm>
              <a:off x="6602542" y="2086782"/>
              <a:ext cx="0" cy="29399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矢印コネクタ 26"/>
            <p:cNvCxnSpPr/>
            <p:nvPr/>
          </p:nvCxnSpPr>
          <p:spPr>
            <a:xfrm>
              <a:off x="8099851" y="481348"/>
              <a:ext cx="0" cy="29399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直線コネクタ 29"/>
          <p:cNvCxnSpPr/>
          <p:nvPr/>
        </p:nvCxnSpPr>
        <p:spPr>
          <a:xfrm>
            <a:off x="2729753" y="2512881"/>
            <a:ext cx="26894" cy="4062731"/>
          </a:xfrm>
          <a:prstGeom prst="line">
            <a:avLst/>
          </a:prstGeom>
          <a:ln w="571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6101133" y="2464327"/>
            <a:ext cx="26894" cy="4062731"/>
          </a:xfrm>
          <a:prstGeom prst="line">
            <a:avLst/>
          </a:prstGeom>
          <a:ln w="571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8736321" y="66944"/>
            <a:ext cx="26894" cy="4062731"/>
          </a:xfrm>
          <a:prstGeom prst="line">
            <a:avLst/>
          </a:prstGeom>
          <a:ln w="571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5166476" y="11143"/>
            <a:ext cx="13447" cy="1162794"/>
          </a:xfrm>
          <a:prstGeom prst="line">
            <a:avLst/>
          </a:prstGeom>
          <a:ln w="571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 flipH="1">
            <a:off x="6851122" y="3482955"/>
            <a:ext cx="313490" cy="29587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6656187" y="3182292"/>
            <a:ext cx="132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mtClean="0"/>
              <a:t>MPPC</a:t>
            </a:r>
            <a:r>
              <a:rPr kumimoji="1" lang="ja-JP" altLang="en-US" dirty="0" smtClean="0"/>
              <a:t>固定</a:t>
            </a:r>
            <a:endParaRPr kumimoji="1"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6898705" y="5772261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カバー固定</a:t>
            </a:r>
            <a:endParaRPr kumimoji="1" lang="ja-JP" altLang="en-US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8586340" y="4214925"/>
            <a:ext cx="1515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貫通穴</a:t>
            </a:r>
            <a:endParaRPr kumimoji="1" lang="en-US" altLang="ja-JP" dirty="0" smtClean="0"/>
          </a:p>
          <a:p>
            <a:r>
              <a:rPr kumimoji="1" lang="ja-JP" altLang="en-US" dirty="0" smtClean="0"/>
              <a:t>他との連結用</a:t>
            </a:r>
            <a:endParaRPr kumimoji="1" lang="ja-JP" altLang="en-US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497541" y="578237"/>
            <a:ext cx="24583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MPPC Trigger</a:t>
            </a:r>
          </a:p>
          <a:p>
            <a:r>
              <a:rPr kumimoji="1" lang="ja-JP" altLang="en-US" sz="3200" dirty="0" smtClean="0"/>
              <a:t>組み立て図</a:t>
            </a:r>
            <a:endParaRPr kumimoji="1" lang="ja-JP" altLang="en-US" sz="3200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4311025" y="1390904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アルミ</a:t>
            </a:r>
            <a:endParaRPr kumimoji="1" lang="ja-JP" altLang="en-US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835937" y="4118554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黒アクリルＢ</a:t>
            </a:r>
            <a:endParaRPr kumimoji="1" lang="ja-JP" altLang="en-US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751303" y="6008461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アルミ</a:t>
            </a:r>
            <a:endParaRPr kumimoji="1" lang="ja-JP" altLang="en-US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4217275" y="5065195"/>
            <a:ext cx="137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mtClean="0"/>
              <a:t>黒アクリルＡ</a:t>
            </a:r>
            <a:endParaRPr kumimoji="1" lang="ja-JP" altLang="en-US" dirty="0"/>
          </a:p>
        </p:txBody>
      </p:sp>
      <p:cxnSp>
        <p:nvCxnSpPr>
          <p:cNvPr id="46" name="直線矢印コネクタ 45"/>
          <p:cNvCxnSpPr/>
          <p:nvPr/>
        </p:nvCxnSpPr>
        <p:spPr>
          <a:xfrm flipH="1" flipV="1">
            <a:off x="7102583" y="3817357"/>
            <a:ext cx="62029" cy="2565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/>
          <p:cNvSpPr txBox="1"/>
          <p:nvPr/>
        </p:nvSpPr>
        <p:spPr>
          <a:xfrm>
            <a:off x="4274474" y="3441534"/>
            <a:ext cx="1458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シンチ</a:t>
            </a:r>
            <a:endParaRPr lang="en-US" altLang="ja-JP" dirty="0" smtClean="0"/>
          </a:p>
          <a:p>
            <a:r>
              <a:rPr kumimoji="1" lang="en-US" altLang="ja-JP" dirty="0" smtClean="0"/>
              <a:t>50x50x4mm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45007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4333775" y="1135243"/>
            <a:ext cx="5890438" cy="5220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正方形/長方形 99"/>
          <p:cNvSpPr/>
          <p:nvPr/>
        </p:nvSpPr>
        <p:spPr>
          <a:xfrm>
            <a:off x="5225247" y="2855498"/>
            <a:ext cx="4335172" cy="625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40" name="正方形/長方形 39"/>
          <p:cNvSpPr/>
          <p:nvPr/>
        </p:nvSpPr>
        <p:spPr>
          <a:xfrm>
            <a:off x="5161246" y="1123985"/>
            <a:ext cx="4313281" cy="17343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6" name="直線コネクタ 5"/>
          <p:cNvCxnSpPr/>
          <p:nvPr/>
        </p:nvCxnSpPr>
        <p:spPr>
          <a:xfrm flipH="1">
            <a:off x="9836123" y="949173"/>
            <a:ext cx="15952" cy="57720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 flipH="1">
            <a:off x="4741358" y="949173"/>
            <a:ext cx="10633" cy="55927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 flipH="1">
            <a:off x="4170744" y="1521738"/>
            <a:ext cx="6336827" cy="122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H="1" flipV="1">
            <a:off x="4170743" y="5950022"/>
            <a:ext cx="6606730" cy="53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円/楕円 11"/>
          <p:cNvSpPr/>
          <p:nvPr/>
        </p:nvSpPr>
        <p:spPr>
          <a:xfrm>
            <a:off x="4624400" y="1422323"/>
            <a:ext cx="255181" cy="2445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9713849" y="1410703"/>
            <a:ext cx="255181" cy="2445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4613767" y="5827746"/>
            <a:ext cx="255181" cy="2445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9713849" y="5822430"/>
            <a:ext cx="255181" cy="2445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10592807" y="4532347"/>
            <a:ext cx="0" cy="142299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 rot="16200000">
            <a:off x="10422248" y="5259421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30</a:t>
            </a:r>
            <a:r>
              <a:rPr kumimoji="1" lang="en-US" altLang="ja-JP" dirty="0" smtClean="0"/>
              <a:t>.25</a:t>
            </a:r>
            <a:endParaRPr kumimoji="1" lang="ja-JP" altLang="en-US" dirty="0"/>
          </a:p>
        </p:txBody>
      </p:sp>
      <p:cxnSp>
        <p:nvCxnSpPr>
          <p:cNvPr id="23" name="直線矢印コネクタ 22"/>
          <p:cNvCxnSpPr/>
          <p:nvPr/>
        </p:nvCxnSpPr>
        <p:spPr>
          <a:xfrm flipV="1">
            <a:off x="7278994" y="6536584"/>
            <a:ext cx="2562445" cy="531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8198711" y="653658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45</a:t>
            </a:r>
            <a:endParaRPr kumimoji="1" lang="ja-JP" altLang="en-US" dirty="0"/>
          </a:p>
        </p:txBody>
      </p:sp>
      <p:cxnSp>
        <p:nvCxnSpPr>
          <p:cNvPr id="29" name="直線矢印コネクタ 28"/>
          <p:cNvCxnSpPr/>
          <p:nvPr/>
        </p:nvCxnSpPr>
        <p:spPr>
          <a:xfrm flipV="1">
            <a:off x="9852075" y="6550761"/>
            <a:ext cx="372138" cy="531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9915569" y="65663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5</a:t>
            </a:r>
            <a:endParaRPr kumimoji="1" lang="ja-JP" altLang="en-US" dirty="0"/>
          </a:p>
        </p:txBody>
      </p:sp>
      <p:cxnSp>
        <p:nvCxnSpPr>
          <p:cNvPr id="35" name="直線矢印コネクタ 34"/>
          <p:cNvCxnSpPr/>
          <p:nvPr/>
        </p:nvCxnSpPr>
        <p:spPr>
          <a:xfrm>
            <a:off x="10592807" y="5952679"/>
            <a:ext cx="0" cy="44487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/>
          <p:cNvSpPr txBox="1"/>
          <p:nvPr/>
        </p:nvSpPr>
        <p:spPr>
          <a:xfrm rot="16200000">
            <a:off x="10650432" y="59815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5</a:t>
            </a:r>
            <a:endParaRPr kumimoji="1" lang="ja-JP" altLang="en-US" dirty="0"/>
          </a:p>
        </p:txBody>
      </p:sp>
      <p:sp>
        <p:nvSpPr>
          <p:cNvPr id="39" name="正方形/長方形 38"/>
          <p:cNvSpPr/>
          <p:nvPr/>
        </p:nvSpPr>
        <p:spPr>
          <a:xfrm>
            <a:off x="5747902" y="3290738"/>
            <a:ext cx="2977119" cy="2440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7" name="直線コネクタ 16"/>
          <p:cNvCxnSpPr/>
          <p:nvPr/>
        </p:nvCxnSpPr>
        <p:spPr>
          <a:xfrm flipV="1">
            <a:off x="3901382" y="4511082"/>
            <a:ext cx="6691425" cy="21265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flipH="1">
            <a:off x="7236462" y="949172"/>
            <a:ext cx="10633" cy="5592725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/>
          <p:cNvSpPr txBox="1"/>
          <p:nvPr/>
        </p:nvSpPr>
        <p:spPr>
          <a:xfrm>
            <a:off x="7602737" y="3819489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51x51</a:t>
            </a:r>
            <a:endParaRPr kumimoji="1" lang="ja-JP" altLang="en-US" dirty="0"/>
          </a:p>
        </p:txBody>
      </p:sp>
      <p:cxnSp>
        <p:nvCxnSpPr>
          <p:cNvPr id="42" name="直線矢印コネクタ 41"/>
          <p:cNvCxnSpPr/>
          <p:nvPr/>
        </p:nvCxnSpPr>
        <p:spPr>
          <a:xfrm flipH="1">
            <a:off x="4020411" y="1196972"/>
            <a:ext cx="44596" cy="523933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/>
          <p:cNvSpPr txBox="1"/>
          <p:nvPr/>
        </p:nvSpPr>
        <p:spPr>
          <a:xfrm rot="16200000">
            <a:off x="3623562" y="310607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100</a:t>
            </a:r>
            <a:endParaRPr kumimoji="1" lang="ja-JP" altLang="en-US" dirty="0"/>
          </a:p>
        </p:txBody>
      </p:sp>
      <p:cxnSp>
        <p:nvCxnSpPr>
          <p:cNvPr id="45" name="直線矢印コネクタ 44"/>
          <p:cNvCxnSpPr/>
          <p:nvPr/>
        </p:nvCxnSpPr>
        <p:spPr>
          <a:xfrm>
            <a:off x="10328634" y="1089093"/>
            <a:ext cx="0" cy="44487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/>
          <p:cNvSpPr txBox="1"/>
          <p:nvPr/>
        </p:nvSpPr>
        <p:spPr>
          <a:xfrm rot="16200000">
            <a:off x="10291226" y="11489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5</a:t>
            </a:r>
            <a:endParaRPr kumimoji="1" lang="ja-JP" altLang="en-US" dirty="0"/>
          </a:p>
        </p:txBody>
      </p:sp>
      <p:cxnSp>
        <p:nvCxnSpPr>
          <p:cNvPr id="47" name="直線矢印コネクタ 46"/>
          <p:cNvCxnSpPr/>
          <p:nvPr/>
        </p:nvCxnSpPr>
        <p:spPr>
          <a:xfrm flipV="1">
            <a:off x="9862561" y="974794"/>
            <a:ext cx="372138" cy="531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/>
          <p:cNvSpPr txBox="1"/>
          <p:nvPr/>
        </p:nvSpPr>
        <p:spPr>
          <a:xfrm>
            <a:off x="9933013" y="66460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5</a:t>
            </a:r>
            <a:endParaRPr kumimoji="1" lang="ja-JP" altLang="en-US" dirty="0"/>
          </a:p>
        </p:txBody>
      </p:sp>
      <p:sp>
        <p:nvSpPr>
          <p:cNvPr id="49" name="正方形/長方形 48"/>
          <p:cNvSpPr/>
          <p:nvPr/>
        </p:nvSpPr>
        <p:spPr>
          <a:xfrm>
            <a:off x="6158305" y="2812904"/>
            <a:ext cx="350252" cy="184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正方形/長方形 49"/>
          <p:cNvSpPr/>
          <p:nvPr/>
        </p:nvSpPr>
        <p:spPr>
          <a:xfrm>
            <a:off x="7938205" y="2844044"/>
            <a:ext cx="381147" cy="154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1" name="直線矢印コネクタ 50"/>
          <p:cNvCxnSpPr/>
          <p:nvPr/>
        </p:nvCxnSpPr>
        <p:spPr>
          <a:xfrm flipV="1">
            <a:off x="6284849" y="3434199"/>
            <a:ext cx="1899293" cy="990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テキスト ボックス 53"/>
          <p:cNvSpPr txBox="1"/>
          <p:nvPr/>
        </p:nvSpPr>
        <p:spPr>
          <a:xfrm>
            <a:off x="6547459" y="339802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40</a:t>
            </a:r>
            <a:endParaRPr kumimoji="1" lang="ja-JP" altLang="en-US" dirty="0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6068939" y="25408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6Φ</a:t>
            </a:r>
            <a:endParaRPr kumimoji="1" lang="ja-JP" altLang="en-US" dirty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7842941" y="2501877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6Φ</a:t>
            </a:r>
            <a:endParaRPr kumimoji="1" lang="ja-JP" altLang="en-US" dirty="0"/>
          </a:p>
        </p:txBody>
      </p:sp>
      <p:sp>
        <p:nvSpPr>
          <p:cNvPr id="57" name="正方形/長方形 56"/>
          <p:cNvSpPr/>
          <p:nvPr/>
        </p:nvSpPr>
        <p:spPr>
          <a:xfrm>
            <a:off x="6284846" y="2957903"/>
            <a:ext cx="110729" cy="376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/>
          <p:cNvSpPr/>
          <p:nvPr/>
        </p:nvSpPr>
        <p:spPr>
          <a:xfrm>
            <a:off x="8073413" y="2965288"/>
            <a:ext cx="110729" cy="394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8196154" y="2983781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1.2Φ</a:t>
            </a:r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23599" y="1665751"/>
            <a:ext cx="268163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本体</a:t>
            </a:r>
            <a:r>
              <a:rPr lang="en-US" altLang="ja-JP" dirty="0" smtClean="0"/>
              <a:t>A: </a:t>
            </a:r>
            <a:r>
              <a:rPr lang="ja-JP" altLang="en-US" dirty="0" smtClean="0"/>
              <a:t>黒アクリル </a:t>
            </a:r>
            <a:r>
              <a:rPr lang="en-US" altLang="ja-JP" dirty="0" smtClean="0"/>
              <a:t>10mmt</a:t>
            </a:r>
          </a:p>
          <a:p>
            <a:r>
              <a:rPr lang="ja-JP" altLang="en-US" dirty="0" smtClean="0"/>
              <a:t>　</a:t>
            </a:r>
            <a:r>
              <a:rPr lang="en-US" altLang="ja-JP" dirty="0" smtClean="0"/>
              <a:t>3.2Φ</a:t>
            </a:r>
            <a:r>
              <a:rPr lang="ja-JP" altLang="en-US" dirty="0" smtClean="0"/>
              <a:t>穴ｘ４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en-US" altLang="ja-JP" dirty="0" smtClean="0"/>
              <a:t>6Φx2mm  x2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1.2Φ</a:t>
            </a:r>
            <a:r>
              <a:rPr lang="ja-JP" altLang="en-US" dirty="0" smtClean="0"/>
              <a:t>　ｘ２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en-US" altLang="ja-JP" dirty="0" smtClean="0"/>
              <a:t>M3</a:t>
            </a:r>
            <a:r>
              <a:rPr lang="ja-JP" altLang="en-US" dirty="0" smtClean="0"/>
              <a:t>タップｘ７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枠加工　２か所</a:t>
            </a:r>
            <a:endParaRPr lang="en-US" altLang="ja-JP" dirty="0"/>
          </a:p>
          <a:p>
            <a:endParaRPr lang="en-US" altLang="ja-JP" dirty="0" smtClean="0"/>
          </a:p>
          <a:p>
            <a:r>
              <a:rPr kumimoji="1" lang="ja-JP" altLang="en-US" dirty="0" smtClean="0"/>
              <a:t>押え板</a:t>
            </a:r>
            <a:r>
              <a:rPr kumimoji="1" lang="en-US" altLang="ja-JP" dirty="0" smtClean="0"/>
              <a:t>B:</a:t>
            </a:r>
            <a:r>
              <a:rPr kumimoji="1" lang="ja-JP" altLang="en-US" dirty="0" smtClean="0"/>
              <a:t>黒アクリル </a:t>
            </a:r>
            <a:r>
              <a:rPr kumimoji="1" lang="en-US" altLang="ja-JP" dirty="0" smtClean="0"/>
              <a:t>2mmt</a:t>
            </a:r>
            <a:endParaRPr lang="en-US" altLang="ja-JP" dirty="0"/>
          </a:p>
          <a:p>
            <a:r>
              <a:rPr kumimoji="1" lang="ja-JP" altLang="en-US" dirty="0" smtClean="0"/>
              <a:t>　Ｍ３皿</a:t>
            </a:r>
            <a:r>
              <a:rPr kumimoji="1" lang="ja-JP" altLang="en-US" dirty="0" err="1" smtClean="0"/>
              <a:t>ねじ</a:t>
            </a:r>
            <a:r>
              <a:rPr kumimoji="1" lang="ja-JP" altLang="en-US" dirty="0" smtClean="0"/>
              <a:t>用ｘ２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１</a:t>
            </a:r>
            <a:r>
              <a:rPr lang="en-US" altLang="ja-JP" dirty="0" smtClean="0"/>
              <a:t>Φ</a:t>
            </a:r>
            <a:r>
              <a:rPr lang="ja-JP" altLang="en-US" dirty="0" smtClean="0"/>
              <a:t>ｘ　４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698855" y="27192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2</a:t>
            </a:r>
            <a:endParaRPr kumimoji="1" lang="ja-JP" altLang="en-US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706517" y="299696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6</a:t>
            </a:r>
            <a:endParaRPr kumimoji="1" lang="ja-JP" altLang="en-US" dirty="0"/>
          </a:p>
        </p:txBody>
      </p:sp>
      <p:cxnSp>
        <p:nvCxnSpPr>
          <p:cNvPr id="52" name="直線コネクタ 51"/>
          <p:cNvCxnSpPr/>
          <p:nvPr/>
        </p:nvCxnSpPr>
        <p:spPr>
          <a:xfrm flipH="1">
            <a:off x="5785414" y="2996863"/>
            <a:ext cx="1017840" cy="58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円/楕円 9"/>
          <p:cNvSpPr/>
          <p:nvPr/>
        </p:nvSpPr>
        <p:spPr>
          <a:xfrm>
            <a:off x="8672845" y="3264265"/>
            <a:ext cx="81528" cy="738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5720055" y="3267217"/>
            <a:ext cx="81528" cy="738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5707137" y="5684012"/>
            <a:ext cx="81528" cy="738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8674018" y="5694178"/>
            <a:ext cx="81528" cy="738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2" name="直線コネクタ 61"/>
          <p:cNvCxnSpPr/>
          <p:nvPr/>
        </p:nvCxnSpPr>
        <p:spPr>
          <a:xfrm flipH="1">
            <a:off x="9483452" y="2843500"/>
            <a:ext cx="1687271" cy="68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/>
        </p:nvCxnSpPr>
        <p:spPr>
          <a:xfrm flipH="1">
            <a:off x="9638262" y="6354628"/>
            <a:ext cx="1687271" cy="68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矢印コネクタ 63"/>
          <p:cNvCxnSpPr/>
          <p:nvPr/>
        </p:nvCxnSpPr>
        <p:spPr>
          <a:xfrm>
            <a:off x="11148831" y="2850391"/>
            <a:ext cx="21892" cy="350423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テキスト ボックス 64"/>
          <p:cNvSpPr txBox="1"/>
          <p:nvPr/>
        </p:nvSpPr>
        <p:spPr>
          <a:xfrm rot="16200000">
            <a:off x="10680233" y="4229881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68</a:t>
            </a:r>
            <a:r>
              <a:rPr kumimoji="1" lang="en-US" altLang="ja-JP" dirty="0" smtClean="0"/>
              <a:t>.75</a:t>
            </a:r>
            <a:endParaRPr kumimoji="1" lang="ja-JP" altLang="en-US" dirty="0"/>
          </a:p>
        </p:txBody>
      </p:sp>
      <p:cxnSp>
        <p:nvCxnSpPr>
          <p:cNvPr id="66" name="直線コネクタ 65"/>
          <p:cNvCxnSpPr/>
          <p:nvPr/>
        </p:nvCxnSpPr>
        <p:spPr>
          <a:xfrm flipH="1">
            <a:off x="9508168" y="1120091"/>
            <a:ext cx="1687271" cy="68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矢印コネクタ 66"/>
          <p:cNvCxnSpPr/>
          <p:nvPr/>
        </p:nvCxnSpPr>
        <p:spPr>
          <a:xfrm>
            <a:off x="11148831" y="1120091"/>
            <a:ext cx="0" cy="17303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テキスト ボックス 67"/>
          <p:cNvSpPr txBox="1"/>
          <p:nvPr/>
        </p:nvSpPr>
        <p:spPr>
          <a:xfrm rot="16200000">
            <a:off x="10683432" y="181202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31</a:t>
            </a:r>
            <a:r>
              <a:rPr kumimoji="1" lang="en-US" altLang="ja-JP" dirty="0" smtClean="0"/>
              <a:t>.25</a:t>
            </a:r>
            <a:endParaRPr kumimoji="1" lang="ja-JP" altLang="en-US" dirty="0"/>
          </a:p>
        </p:txBody>
      </p:sp>
      <p:cxnSp>
        <p:nvCxnSpPr>
          <p:cNvPr id="69" name="直線矢印コネクタ 68"/>
          <p:cNvCxnSpPr/>
          <p:nvPr/>
        </p:nvCxnSpPr>
        <p:spPr>
          <a:xfrm flipV="1">
            <a:off x="5187004" y="1782482"/>
            <a:ext cx="4281402" cy="2153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6642343" y="175109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72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229278" y="586891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50" charset="-128"/>
              </a:rPr>
              <a:t>S13360-1350CS</a:t>
            </a:r>
            <a:r>
              <a:rPr kumimoji="0" lang="ja-JP" altLang="ja-JP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ja-JP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5272629" y="2351912"/>
            <a:ext cx="4069080" cy="14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838319" y="1897079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5322724" y="202317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</a:t>
            </a:r>
            <a:endParaRPr kumimoji="1" lang="ja-JP" altLang="en-US" dirty="0"/>
          </a:p>
        </p:txBody>
      </p:sp>
      <p:sp>
        <p:nvSpPr>
          <p:cNvPr id="71" name="正方形/長方形 70"/>
          <p:cNvSpPr/>
          <p:nvPr/>
        </p:nvSpPr>
        <p:spPr>
          <a:xfrm>
            <a:off x="5244454" y="353841"/>
            <a:ext cx="4069080" cy="493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4982911" y="33531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</a:t>
            </a:r>
            <a:endParaRPr kumimoji="1" lang="ja-JP" altLang="en-US" dirty="0"/>
          </a:p>
        </p:txBody>
      </p:sp>
      <p:cxnSp>
        <p:nvCxnSpPr>
          <p:cNvPr id="73" name="直線矢印コネクタ 72"/>
          <p:cNvCxnSpPr/>
          <p:nvPr/>
        </p:nvCxnSpPr>
        <p:spPr>
          <a:xfrm flipV="1">
            <a:off x="6412016" y="782399"/>
            <a:ext cx="1812452" cy="1385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/>
          <p:cNvSpPr txBox="1"/>
          <p:nvPr/>
        </p:nvSpPr>
        <p:spPr>
          <a:xfrm>
            <a:off x="7118847" y="52432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40</a:t>
            </a:r>
            <a:endParaRPr kumimoji="1" lang="ja-JP" altLang="en-US" dirty="0"/>
          </a:p>
        </p:txBody>
      </p:sp>
      <p:sp>
        <p:nvSpPr>
          <p:cNvPr id="74" name="円/楕円 73"/>
          <p:cNvSpPr/>
          <p:nvPr/>
        </p:nvSpPr>
        <p:spPr>
          <a:xfrm>
            <a:off x="8102614" y="601795"/>
            <a:ext cx="81528" cy="738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/>
        </p:nvSpPr>
        <p:spPr>
          <a:xfrm>
            <a:off x="8227415" y="606491"/>
            <a:ext cx="81528" cy="738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円/楕円 75"/>
          <p:cNvSpPr/>
          <p:nvPr/>
        </p:nvSpPr>
        <p:spPr>
          <a:xfrm>
            <a:off x="6303309" y="593740"/>
            <a:ext cx="81528" cy="738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円/楕円 76"/>
          <p:cNvSpPr/>
          <p:nvPr/>
        </p:nvSpPr>
        <p:spPr>
          <a:xfrm>
            <a:off x="6428110" y="598436"/>
            <a:ext cx="81528" cy="738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8" name="直線コネクタ 77"/>
          <p:cNvCxnSpPr/>
          <p:nvPr/>
        </p:nvCxnSpPr>
        <p:spPr>
          <a:xfrm flipH="1">
            <a:off x="8208027" y="496079"/>
            <a:ext cx="1214" cy="5411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/>
          <p:cNvCxnSpPr/>
          <p:nvPr/>
        </p:nvCxnSpPr>
        <p:spPr>
          <a:xfrm flipH="1">
            <a:off x="6398509" y="442518"/>
            <a:ext cx="1214" cy="5411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矢印コネクタ 83"/>
          <p:cNvCxnSpPr/>
          <p:nvPr/>
        </p:nvCxnSpPr>
        <p:spPr>
          <a:xfrm flipV="1">
            <a:off x="7894589" y="637721"/>
            <a:ext cx="248789" cy="362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矢印コネクタ 85"/>
          <p:cNvCxnSpPr/>
          <p:nvPr/>
        </p:nvCxnSpPr>
        <p:spPr>
          <a:xfrm flipH="1">
            <a:off x="8259679" y="641237"/>
            <a:ext cx="203439" cy="186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円/楕円 88"/>
          <p:cNvSpPr/>
          <p:nvPr/>
        </p:nvSpPr>
        <p:spPr>
          <a:xfrm>
            <a:off x="5481582" y="496079"/>
            <a:ext cx="238473" cy="2169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円/楕円 89"/>
          <p:cNvSpPr/>
          <p:nvPr/>
        </p:nvSpPr>
        <p:spPr>
          <a:xfrm>
            <a:off x="8910825" y="511270"/>
            <a:ext cx="238473" cy="2169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8415599" y="334288"/>
            <a:ext cx="880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ピッチ</a:t>
            </a:r>
            <a:r>
              <a:rPr kumimoji="1" lang="en-US" altLang="ja-JP" dirty="0" smtClean="0"/>
              <a:t>3</a:t>
            </a:r>
          </a:p>
          <a:p>
            <a:r>
              <a:rPr lang="ja-JP" altLang="en-US" dirty="0" smtClean="0"/>
              <a:t>１</a:t>
            </a:r>
            <a:r>
              <a:rPr lang="en-US" altLang="ja-JP" dirty="0" smtClean="0"/>
              <a:t>Φ</a:t>
            </a:r>
            <a:endParaRPr kumimoji="1" lang="ja-JP" altLang="en-US" dirty="0"/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8178379" y="1980928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皿</a:t>
            </a:r>
            <a:r>
              <a:rPr kumimoji="1" lang="ja-JP" altLang="en-US" dirty="0" err="1" smtClean="0"/>
              <a:t>ねじ</a:t>
            </a:r>
            <a:r>
              <a:rPr kumimoji="1" lang="en-US" altLang="ja-JP" dirty="0" smtClean="0"/>
              <a:t>M3</a:t>
            </a:r>
            <a:endParaRPr kumimoji="1" lang="ja-JP" altLang="en-US" dirty="0"/>
          </a:p>
        </p:txBody>
      </p:sp>
      <p:sp>
        <p:nvSpPr>
          <p:cNvPr id="93" name="二等辺三角形 92"/>
          <p:cNvSpPr/>
          <p:nvPr/>
        </p:nvSpPr>
        <p:spPr>
          <a:xfrm flipV="1">
            <a:off x="8960943" y="2353287"/>
            <a:ext cx="277875" cy="98062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正方形/長方形 93"/>
          <p:cNvSpPr/>
          <p:nvPr/>
        </p:nvSpPr>
        <p:spPr>
          <a:xfrm>
            <a:off x="9050408" y="2406806"/>
            <a:ext cx="104143" cy="780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二等辺三角形 94"/>
          <p:cNvSpPr/>
          <p:nvPr/>
        </p:nvSpPr>
        <p:spPr>
          <a:xfrm flipV="1">
            <a:off x="5409616" y="2353287"/>
            <a:ext cx="277875" cy="98062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正方形/長方形 95"/>
          <p:cNvSpPr/>
          <p:nvPr/>
        </p:nvSpPr>
        <p:spPr>
          <a:xfrm>
            <a:off x="5499081" y="2406806"/>
            <a:ext cx="104143" cy="780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8777056" y="3190916"/>
            <a:ext cx="1048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M3</a:t>
            </a:r>
            <a:r>
              <a:rPr kumimoji="1" lang="ja-JP" altLang="en-US" dirty="0" smtClean="0"/>
              <a:t>タップ</a:t>
            </a:r>
            <a:endParaRPr kumimoji="1" lang="ja-JP" altLang="en-US" dirty="0"/>
          </a:p>
        </p:txBody>
      </p:sp>
      <p:cxnSp>
        <p:nvCxnSpPr>
          <p:cNvPr id="98" name="直線矢印コネクタ 97"/>
          <p:cNvCxnSpPr/>
          <p:nvPr/>
        </p:nvCxnSpPr>
        <p:spPr>
          <a:xfrm flipV="1">
            <a:off x="5586769" y="964745"/>
            <a:ext cx="3484750" cy="692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テキスト ボックス 100"/>
          <p:cNvSpPr txBox="1"/>
          <p:nvPr/>
        </p:nvSpPr>
        <p:spPr>
          <a:xfrm>
            <a:off x="5797034" y="89120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mtClean="0"/>
              <a:t>62</a:t>
            </a:r>
            <a:endParaRPr kumimoji="1" lang="ja-JP" altLang="en-US" dirty="0"/>
          </a:p>
        </p:txBody>
      </p:sp>
      <p:cxnSp>
        <p:nvCxnSpPr>
          <p:cNvPr id="102" name="直線矢印コネクタ 101"/>
          <p:cNvCxnSpPr/>
          <p:nvPr/>
        </p:nvCxnSpPr>
        <p:spPr>
          <a:xfrm flipV="1">
            <a:off x="5207001" y="245807"/>
            <a:ext cx="4134708" cy="17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テキスト ボックス 103"/>
          <p:cNvSpPr txBox="1"/>
          <p:nvPr/>
        </p:nvSpPr>
        <p:spPr>
          <a:xfrm>
            <a:off x="9272257" y="5987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70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05" name="テキスト ボックス 104"/>
          <p:cNvSpPr txBox="1"/>
          <p:nvPr/>
        </p:nvSpPr>
        <p:spPr>
          <a:xfrm>
            <a:off x="298500" y="236076"/>
            <a:ext cx="2714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MPPC trigger holder</a:t>
            </a:r>
            <a:endParaRPr kumimoji="1" lang="ja-JP" altLang="en-US" sz="2400" dirty="0"/>
          </a:p>
        </p:txBody>
      </p:sp>
      <p:sp>
        <p:nvSpPr>
          <p:cNvPr id="106" name="テキスト ボックス 105"/>
          <p:cNvSpPr txBox="1"/>
          <p:nvPr/>
        </p:nvSpPr>
        <p:spPr>
          <a:xfrm>
            <a:off x="3263432" y="1791660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3.2Φ</a:t>
            </a:r>
            <a:endParaRPr kumimoji="1" lang="ja-JP" altLang="en-US" dirty="0"/>
          </a:p>
        </p:txBody>
      </p:sp>
      <p:cxnSp>
        <p:nvCxnSpPr>
          <p:cNvPr id="108" name="直線矢印コネクタ 107"/>
          <p:cNvCxnSpPr>
            <a:endCxn id="12" idx="3"/>
          </p:cNvCxnSpPr>
          <p:nvPr/>
        </p:nvCxnSpPr>
        <p:spPr>
          <a:xfrm flipV="1">
            <a:off x="3901382" y="1631059"/>
            <a:ext cx="760388" cy="1729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円/楕円 108"/>
          <p:cNvSpPr/>
          <p:nvPr/>
        </p:nvSpPr>
        <p:spPr>
          <a:xfrm>
            <a:off x="7114187" y="5870375"/>
            <a:ext cx="255181" cy="24454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円/楕円 109"/>
          <p:cNvSpPr/>
          <p:nvPr/>
        </p:nvSpPr>
        <p:spPr>
          <a:xfrm>
            <a:off x="4613430" y="4388807"/>
            <a:ext cx="255181" cy="24454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円/楕円 110"/>
          <p:cNvSpPr/>
          <p:nvPr/>
        </p:nvSpPr>
        <p:spPr>
          <a:xfrm>
            <a:off x="9734970" y="4433829"/>
            <a:ext cx="255181" cy="24454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円/楕円 111"/>
          <p:cNvSpPr/>
          <p:nvPr/>
        </p:nvSpPr>
        <p:spPr>
          <a:xfrm>
            <a:off x="4623720" y="1832931"/>
            <a:ext cx="255181" cy="24454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円/楕円 112"/>
          <p:cNvSpPr/>
          <p:nvPr/>
        </p:nvSpPr>
        <p:spPr>
          <a:xfrm>
            <a:off x="9724484" y="1907519"/>
            <a:ext cx="255181" cy="24454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5" name="直線矢印コネクタ 114"/>
          <p:cNvCxnSpPr>
            <a:endCxn id="110" idx="3"/>
          </p:cNvCxnSpPr>
          <p:nvPr/>
        </p:nvCxnSpPr>
        <p:spPr>
          <a:xfrm flipV="1">
            <a:off x="3706758" y="4597543"/>
            <a:ext cx="944042" cy="4913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テキスト ボックス 115"/>
          <p:cNvSpPr txBox="1"/>
          <p:nvPr/>
        </p:nvSpPr>
        <p:spPr>
          <a:xfrm>
            <a:off x="2568587" y="5005047"/>
            <a:ext cx="12814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M3</a:t>
            </a:r>
            <a:r>
              <a:rPr kumimoji="1" lang="ja-JP" altLang="en-US" dirty="0" smtClean="0"/>
              <a:t>タップ</a:t>
            </a:r>
            <a:endParaRPr kumimoji="1" lang="en-US" altLang="ja-JP" dirty="0" smtClean="0"/>
          </a:p>
          <a:p>
            <a:r>
              <a:rPr lang="en-US" altLang="ja-JP" dirty="0" smtClean="0"/>
              <a:t>(</a:t>
            </a:r>
            <a:r>
              <a:rPr lang="ja-JP" altLang="en-US" dirty="0" smtClean="0"/>
              <a:t>貫通</a:t>
            </a:r>
            <a:r>
              <a:rPr lang="en-US" altLang="ja-JP" dirty="0" smtClean="0"/>
              <a:t>)x5</a:t>
            </a:r>
          </a:p>
          <a:p>
            <a:endParaRPr kumimoji="1" lang="ja-JP" altLang="en-US" dirty="0"/>
          </a:p>
        </p:txBody>
      </p:sp>
      <p:sp>
        <p:nvSpPr>
          <p:cNvPr id="117" name="正方形/長方形 116"/>
          <p:cNvSpPr/>
          <p:nvPr/>
        </p:nvSpPr>
        <p:spPr>
          <a:xfrm>
            <a:off x="5499081" y="2850391"/>
            <a:ext cx="104143" cy="41387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正方形/長方形 117"/>
          <p:cNvSpPr/>
          <p:nvPr/>
        </p:nvSpPr>
        <p:spPr>
          <a:xfrm>
            <a:off x="9050407" y="2853966"/>
            <a:ext cx="104143" cy="41387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9" name="直線矢印コネクタ 118"/>
          <p:cNvCxnSpPr/>
          <p:nvPr/>
        </p:nvCxnSpPr>
        <p:spPr>
          <a:xfrm>
            <a:off x="10592807" y="1120091"/>
            <a:ext cx="0" cy="91916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コネクタ 120"/>
          <p:cNvCxnSpPr/>
          <p:nvPr/>
        </p:nvCxnSpPr>
        <p:spPr>
          <a:xfrm flipH="1">
            <a:off x="9368933" y="2032360"/>
            <a:ext cx="1353235" cy="68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テキスト ボックス 122"/>
          <p:cNvSpPr txBox="1"/>
          <p:nvPr/>
        </p:nvSpPr>
        <p:spPr>
          <a:xfrm rot="16200000">
            <a:off x="10495327" y="149700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39294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4365" y="128781"/>
            <a:ext cx="10515600" cy="1325563"/>
          </a:xfrm>
        </p:spPr>
        <p:txBody>
          <a:bodyPr/>
          <a:lstStyle/>
          <a:p>
            <a:r>
              <a:rPr lang="ja-JP" altLang="en-US" dirty="0"/>
              <a:t>シンチレータ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3262183" y="2977211"/>
            <a:ext cx="5362832" cy="9638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3818236" y="2853643"/>
            <a:ext cx="271849" cy="6054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7949511" y="2878357"/>
            <a:ext cx="271849" cy="6054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コネクタ 7"/>
          <p:cNvCxnSpPr/>
          <p:nvPr/>
        </p:nvCxnSpPr>
        <p:spPr>
          <a:xfrm flipH="1">
            <a:off x="8082556" y="2657233"/>
            <a:ext cx="1214" cy="5411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flipH="1">
            <a:off x="3954160" y="2573330"/>
            <a:ext cx="1214" cy="5411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>
            <a:off x="3262183" y="4132750"/>
            <a:ext cx="5362832" cy="2812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>
            <a:off x="3954160" y="2779907"/>
            <a:ext cx="4128396" cy="559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5441698" y="4167924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50</a:t>
            </a:r>
            <a:r>
              <a:rPr lang="ja-JP" altLang="en-US" dirty="0"/>
              <a:t>（</a:t>
            </a:r>
            <a:r>
              <a:rPr kumimoji="1" lang="ja-JP" altLang="en-US" dirty="0" err="1" smtClean="0"/>
              <a:t>ｘ</a:t>
            </a:r>
            <a:r>
              <a:rPr kumimoji="1" lang="en-US" altLang="ja-JP" dirty="0" smtClean="0"/>
              <a:t>50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734246" y="247256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40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844350" y="3520296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1.2</a:t>
            </a:r>
            <a:endParaRPr kumimoji="1" lang="ja-JP" altLang="en-US" dirty="0"/>
          </a:p>
        </p:txBody>
      </p:sp>
      <p:cxnSp>
        <p:nvCxnSpPr>
          <p:cNvPr id="18" name="直線矢印コネクタ 17"/>
          <p:cNvCxnSpPr/>
          <p:nvPr/>
        </p:nvCxnSpPr>
        <p:spPr>
          <a:xfrm flipH="1">
            <a:off x="7792175" y="2992076"/>
            <a:ext cx="17082" cy="52304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 rot="16200000">
            <a:off x="7488839" y="307036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2</a:t>
            </a:r>
            <a:endParaRPr kumimoji="1" lang="ja-JP" altLang="en-US" dirty="0"/>
          </a:p>
        </p:txBody>
      </p:sp>
      <p:sp>
        <p:nvSpPr>
          <p:cNvPr id="21" name="円/楕円 20"/>
          <p:cNvSpPr/>
          <p:nvPr/>
        </p:nvSpPr>
        <p:spPr>
          <a:xfrm>
            <a:off x="3818236" y="3198335"/>
            <a:ext cx="271849" cy="26078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062680" y="1368330"/>
            <a:ext cx="30274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ポリスチレン</a:t>
            </a:r>
            <a:endParaRPr kumimoji="1" lang="en-US" altLang="ja-JP" dirty="0" smtClean="0"/>
          </a:p>
          <a:p>
            <a:r>
              <a:rPr lang="ja-JP" altLang="en-US" dirty="0" smtClean="0"/>
              <a:t>溝</a:t>
            </a:r>
            <a:r>
              <a:rPr lang="en-US" altLang="ja-JP" dirty="0" smtClean="0"/>
              <a:t>(1.2mm</a:t>
            </a:r>
            <a:r>
              <a:rPr lang="ja-JP" altLang="en-US" dirty="0" smtClean="0"/>
              <a:t>幅</a:t>
            </a:r>
            <a:r>
              <a:rPr lang="en-US" altLang="ja-JP" dirty="0" smtClean="0"/>
              <a:t>2mm)x 2</a:t>
            </a:r>
            <a:r>
              <a:rPr lang="ja-JP" altLang="en-US" dirty="0" smtClean="0"/>
              <a:t>本</a:t>
            </a:r>
            <a:endParaRPr lang="en-US" altLang="ja-JP" dirty="0" smtClean="0"/>
          </a:p>
          <a:p>
            <a:r>
              <a:rPr kumimoji="1" lang="en-US" altLang="ja-JP" dirty="0" smtClean="0"/>
              <a:t>4</a:t>
            </a:r>
            <a:r>
              <a:rPr kumimoji="1" lang="ja-JP" altLang="en-US" dirty="0" smtClean="0"/>
              <a:t>面：　簡易研磨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35692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カバーｘ２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19611" y="1802672"/>
            <a:ext cx="2199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アルミ </a:t>
            </a:r>
            <a:r>
              <a:rPr kumimoji="1" lang="en-US" altLang="ja-JP" dirty="0" smtClean="0"/>
              <a:t>0.5mm</a:t>
            </a:r>
            <a:r>
              <a:rPr kumimoji="1" lang="ja-JP" altLang="en-US" dirty="0" err="1" smtClean="0"/>
              <a:t>ｔ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en-US" altLang="ja-JP" dirty="0" smtClean="0"/>
              <a:t>3.2Φ</a:t>
            </a:r>
            <a:r>
              <a:rPr kumimoji="1" lang="ja-JP" altLang="en-US" dirty="0" smtClean="0"/>
              <a:t>穴　９か所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/>
        </p:nvSpPr>
        <p:spPr>
          <a:xfrm>
            <a:off x="4222564" y="804755"/>
            <a:ext cx="5890438" cy="52205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" name="直線コネクタ 24"/>
          <p:cNvCxnSpPr/>
          <p:nvPr/>
        </p:nvCxnSpPr>
        <p:spPr>
          <a:xfrm flipH="1">
            <a:off x="9724912" y="618685"/>
            <a:ext cx="15952" cy="57720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 flipH="1">
            <a:off x="4630147" y="618685"/>
            <a:ext cx="10633" cy="55927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 flipH="1">
            <a:off x="4059533" y="1191250"/>
            <a:ext cx="6336827" cy="122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 flipH="1" flipV="1">
            <a:off x="4059532" y="5619534"/>
            <a:ext cx="6606730" cy="53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円/楕円 28"/>
          <p:cNvSpPr/>
          <p:nvPr/>
        </p:nvSpPr>
        <p:spPr>
          <a:xfrm>
            <a:off x="4513189" y="1091835"/>
            <a:ext cx="255181" cy="2445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9602638" y="1080215"/>
            <a:ext cx="255181" cy="2445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9602638" y="5491942"/>
            <a:ext cx="255181" cy="2445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3" name="直線矢印コネクタ 32"/>
          <p:cNvCxnSpPr/>
          <p:nvPr/>
        </p:nvCxnSpPr>
        <p:spPr>
          <a:xfrm>
            <a:off x="10481596" y="4201859"/>
            <a:ext cx="0" cy="142299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 rot="16200000">
            <a:off x="10311037" y="4928933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30</a:t>
            </a:r>
            <a:r>
              <a:rPr kumimoji="1" lang="en-US" altLang="ja-JP" dirty="0" smtClean="0"/>
              <a:t>.25</a:t>
            </a:r>
            <a:endParaRPr kumimoji="1" lang="ja-JP" altLang="en-US" dirty="0"/>
          </a:p>
        </p:txBody>
      </p:sp>
      <p:cxnSp>
        <p:nvCxnSpPr>
          <p:cNvPr id="35" name="直線矢印コネクタ 34"/>
          <p:cNvCxnSpPr/>
          <p:nvPr/>
        </p:nvCxnSpPr>
        <p:spPr>
          <a:xfrm flipV="1">
            <a:off x="7167783" y="6206096"/>
            <a:ext cx="2562445" cy="531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/>
          <p:cNvSpPr txBox="1"/>
          <p:nvPr/>
        </p:nvSpPr>
        <p:spPr>
          <a:xfrm>
            <a:off x="8087500" y="62060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45</a:t>
            </a:r>
            <a:endParaRPr kumimoji="1" lang="ja-JP" altLang="en-US" dirty="0"/>
          </a:p>
        </p:txBody>
      </p:sp>
      <p:cxnSp>
        <p:nvCxnSpPr>
          <p:cNvPr id="37" name="直線矢印コネクタ 36"/>
          <p:cNvCxnSpPr/>
          <p:nvPr/>
        </p:nvCxnSpPr>
        <p:spPr>
          <a:xfrm flipV="1">
            <a:off x="9740864" y="6220273"/>
            <a:ext cx="372138" cy="531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/>
          <p:cNvSpPr txBox="1"/>
          <p:nvPr/>
        </p:nvSpPr>
        <p:spPr>
          <a:xfrm>
            <a:off x="9804358" y="62358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5</a:t>
            </a:r>
            <a:endParaRPr kumimoji="1" lang="ja-JP" altLang="en-US" dirty="0"/>
          </a:p>
        </p:txBody>
      </p:sp>
      <p:cxnSp>
        <p:nvCxnSpPr>
          <p:cNvPr id="39" name="直線矢印コネクタ 38"/>
          <p:cNvCxnSpPr/>
          <p:nvPr/>
        </p:nvCxnSpPr>
        <p:spPr>
          <a:xfrm>
            <a:off x="10481596" y="5622191"/>
            <a:ext cx="0" cy="44487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/>
          <p:cNvSpPr txBox="1"/>
          <p:nvPr/>
        </p:nvSpPr>
        <p:spPr>
          <a:xfrm rot="16200000">
            <a:off x="10539221" y="56511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5</a:t>
            </a:r>
            <a:endParaRPr kumimoji="1" lang="ja-JP" altLang="en-US" dirty="0"/>
          </a:p>
        </p:txBody>
      </p:sp>
      <p:cxnSp>
        <p:nvCxnSpPr>
          <p:cNvPr id="42" name="直線コネクタ 41"/>
          <p:cNvCxnSpPr/>
          <p:nvPr/>
        </p:nvCxnSpPr>
        <p:spPr>
          <a:xfrm flipV="1">
            <a:off x="3790171" y="4180594"/>
            <a:ext cx="6691425" cy="21265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 flipH="1">
            <a:off x="7125251" y="618684"/>
            <a:ext cx="10633" cy="5592725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/>
          <p:nvPr/>
        </p:nvCxnSpPr>
        <p:spPr>
          <a:xfrm flipH="1">
            <a:off x="3909200" y="866484"/>
            <a:ext cx="44596" cy="523933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/>
          <p:cNvSpPr txBox="1"/>
          <p:nvPr/>
        </p:nvSpPr>
        <p:spPr>
          <a:xfrm rot="16200000">
            <a:off x="3512351" y="277558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100</a:t>
            </a:r>
            <a:endParaRPr kumimoji="1" lang="ja-JP" altLang="en-US" dirty="0"/>
          </a:p>
        </p:txBody>
      </p:sp>
      <p:cxnSp>
        <p:nvCxnSpPr>
          <p:cNvPr id="47" name="直線矢印コネクタ 46"/>
          <p:cNvCxnSpPr/>
          <p:nvPr/>
        </p:nvCxnSpPr>
        <p:spPr>
          <a:xfrm>
            <a:off x="10217423" y="758605"/>
            <a:ext cx="0" cy="98838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/>
          <p:cNvSpPr txBox="1"/>
          <p:nvPr/>
        </p:nvSpPr>
        <p:spPr>
          <a:xfrm rot="16200000">
            <a:off x="10180015" y="8184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5</a:t>
            </a:r>
            <a:endParaRPr kumimoji="1" lang="ja-JP" altLang="en-US" dirty="0"/>
          </a:p>
        </p:txBody>
      </p:sp>
      <p:cxnSp>
        <p:nvCxnSpPr>
          <p:cNvPr id="67" name="直線コネクタ 66"/>
          <p:cNvCxnSpPr/>
          <p:nvPr/>
        </p:nvCxnSpPr>
        <p:spPr>
          <a:xfrm flipH="1">
            <a:off x="9372241" y="2513012"/>
            <a:ext cx="1687271" cy="68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/>
          <p:nvPr/>
        </p:nvCxnSpPr>
        <p:spPr>
          <a:xfrm flipH="1">
            <a:off x="9527051" y="6024140"/>
            <a:ext cx="1687271" cy="68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矢印コネクタ 68"/>
          <p:cNvCxnSpPr/>
          <p:nvPr/>
        </p:nvCxnSpPr>
        <p:spPr>
          <a:xfrm>
            <a:off x="11037620" y="2519903"/>
            <a:ext cx="21892" cy="350423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テキスト ボックス 69"/>
          <p:cNvSpPr txBox="1"/>
          <p:nvPr/>
        </p:nvSpPr>
        <p:spPr>
          <a:xfrm rot="16200000">
            <a:off x="10569022" y="3899393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68</a:t>
            </a:r>
            <a:r>
              <a:rPr kumimoji="1" lang="en-US" altLang="ja-JP" dirty="0" smtClean="0"/>
              <a:t>.75</a:t>
            </a:r>
            <a:endParaRPr kumimoji="1" lang="ja-JP" altLang="en-US" dirty="0"/>
          </a:p>
        </p:txBody>
      </p:sp>
      <p:cxnSp>
        <p:nvCxnSpPr>
          <p:cNvPr id="71" name="直線コネクタ 70"/>
          <p:cNvCxnSpPr/>
          <p:nvPr/>
        </p:nvCxnSpPr>
        <p:spPr>
          <a:xfrm flipH="1">
            <a:off x="9396957" y="789603"/>
            <a:ext cx="1687271" cy="68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矢印コネクタ 71"/>
          <p:cNvCxnSpPr/>
          <p:nvPr/>
        </p:nvCxnSpPr>
        <p:spPr>
          <a:xfrm>
            <a:off x="11037620" y="789603"/>
            <a:ext cx="0" cy="17303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テキスト ボックス 72"/>
          <p:cNvSpPr txBox="1"/>
          <p:nvPr/>
        </p:nvSpPr>
        <p:spPr>
          <a:xfrm rot="16200000">
            <a:off x="10572221" y="148153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31</a:t>
            </a:r>
            <a:r>
              <a:rPr kumimoji="1" lang="en-US" altLang="ja-JP" dirty="0" smtClean="0"/>
              <a:t>.25</a:t>
            </a:r>
            <a:endParaRPr kumimoji="1" lang="ja-JP" altLang="en-US" dirty="0"/>
          </a:p>
        </p:txBody>
      </p:sp>
      <p:cxnSp>
        <p:nvCxnSpPr>
          <p:cNvPr id="74" name="直線矢印コネクタ 73"/>
          <p:cNvCxnSpPr/>
          <p:nvPr/>
        </p:nvCxnSpPr>
        <p:spPr>
          <a:xfrm flipV="1">
            <a:off x="5075793" y="1451994"/>
            <a:ext cx="4281402" cy="2153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テキスト ボックス 76"/>
          <p:cNvSpPr txBox="1"/>
          <p:nvPr/>
        </p:nvSpPr>
        <p:spPr>
          <a:xfrm>
            <a:off x="4727108" y="1566591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3152221" y="1461172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3.2Φ</a:t>
            </a:r>
            <a:endParaRPr kumimoji="1" lang="ja-JP" altLang="en-US" dirty="0"/>
          </a:p>
        </p:txBody>
      </p:sp>
      <p:cxnSp>
        <p:nvCxnSpPr>
          <p:cNvPr id="105" name="直線矢印コネクタ 104"/>
          <p:cNvCxnSpPr>
            <a:endCxn id="29" idx="3"/>
          </p:cNvCxnSpPr>
          <p:nvPr/>
        </p:nvCxnSpPr>
        <p:spPr>
          <a:xfrm flipV="1">
            <a:off x="3790171" y="1300571"/>
            <a:ext cx="760388" cy="1729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円/楕円 105"/>
          <p:cNvSpPr/>
          <p:nvPr/>
        </p:nvSpPr>
        <p:spPr>
          <a:xfrm>
            <a:off x="7002976" y="5539887"/>
            <a:ext cx="255181" cy="2445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円/楕円 106"/>
          <p:cNvSpPr/>
          <p:nvPr/>
        </p:nvSpPr>
        <p:spPr>
          <a:xfrm>
            <a:off x="4502219" y="4058319"/>
            <a:ext cx="255181" cy="2445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円/楕円 107"/>
          <p:cNvSpPr/>
          <p:nvPr/>
        </p:nvSpPr>
        <p:spPr>
          <a:xfrm>
            <a:off x="9623759" y="4103341"/>
            <a:ext cx="255181" cy="2445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円/楕円 108"/>
          <p:cNvSpPr/>
          <p:nvPr/>
        </p:nvSpPr>
        <p:spPr>
          <a:xfrm>
            <a:off x="4512509" y="1502443"/>
            <a:ext cx="255181" cy="2445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円/楕円 109"/>
          <p:cNvSpPr/>
          <p:nvPr/>
        </p:nvSpPr>
        <p:spPr>
          <a:xfrm>
            <a:off x="9613273" y="1577031"/>
            <a:ext cx="255181" cy="2445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円/楕円 115"/>
          <p:cNvSpPr/>
          <p:nvPr/>
        </p:nvSpPr>
        <p:spPr>
          <a:xfrm>
            <a:off x="4502218" y="5499916"/>
            <a:ext cx="255181" cy="2445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7" name="直線矢印コネクタ 116"/>
          <p:cNvCxnSpPr/>
          <p:nvPr/>
        </p:nvCxnSpPr>
        <p:spPr>
          <a:xfrm>
            <a:off x="10556182" y="786521"/>
            <a:ext cx="0" cy="91916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コネクタ 117"/>
          <p:cNvCxnSpPr/>
          <p:nvPr/>
        </p:nvCxnSpPr>
        <p:spPr>
          <a:xfrm flipH="1">
            <a:off x="9332308" y="1698790"/>
            <a:ext cx="1353235" cy="68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テキスト ボックス 118"/>
          <p:cNvSpPr txBox="1"/>
          <p:nvPr/>
        </p:nvSpPr>
        <p:spPr>
          <a:xfrm rot="16200000">
            <a:off x="10458702" y="116343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15</a:t>
            </a:r>
            <a:endParaRPr kumimoji="1" lang="ja-JP" altLang="en-US" dirty="0"/>
          </a:p>
        </p:txBody>
      </p:sp>
      <p:cxnSp>
        <p:nvCxnSpPr>
          <p:cNvPr id="63" name="直線矢印コネクタ 62"/>
          <p:cNvCxnSpPr/>
          <p:nvPr/>
        </p:nvCxnSpPr>
        <p:spPr>
          <a:xfrm>
            <a:off x="3843583" y="1625445"/>
            <a:ext cx="601696" cy="293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712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8" name="直線コネクタ 327"/>
          <p:cNvCxnSpPr/>
          <p:nvPr/>
        </p:nvCxnSpPr>
        <p:spPr>
          <a:xfrm>
            <a:off x="5924808" y="3372809"/>
            <a:ext cx="0" cy="78452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2003898" y="894945"/>
            <a:ext cx="6166" cy="30607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グループ化 5"/>
          <p:cNvGrpSpPr/>
          <p:nvPr/>
        </p:nvGrpSpPr>
        <p:grpSpPr>
          <a:xfrm rot="10800000">
            <a:off x="1819564" y="3020267"/>
            <a:ext cx="381000" cy="330200"/>
            <a:chOff x="1651000" y="3835400"/>
            <a:chExt cx="381000" cy="330200"/>
          </a:xfrm>
          <a:solidFill>
            <a:schemeClr val="tx1"/>
          </a:solidFill>
        </p:grpSpPr>
        <p:sp>
          <p:nvSpPr>
            <p:cNvPr id="4" name="二等辺三角形 3"/>
            <p:cNvSpPr/>
            <p:nvPr/>
          </p:nvSpPr>
          <p:spPr>
            <a:xfrm>
              <a:off x="1651000" y="3835400"/>
              <a:ext cx="381000" cy="330200"/>
            </a:xfrm>
            <a:prstGeom prst="triangl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1651000" y="3835400"/>
              <a:ext cx="381000" cy="45719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1" name="グループ化 30"/>
          <p:cNvGrpSpPr/>
          <p:nvPr/>
        </p:nvGrpSpPr>
        <p:grpSpPr>
          <a:xfrm>
            <a:off x="1741010" y="3955680"/>
            <a:ext cx="539719" cy="167876"/>
            <a:chOff x="1699446" y="4123113"/>
            <a:chExt cx="539719" cy="167876"/>
          </a:xfrm>
        </p:grpSpPr>
        <p:cxnSp>
          <p:nvCxnSpPr>
            <p:cNvPr id="10" name="直線コネクタ 9"/>
            <p:cNvCxnSpPr/>
            <p:nvPr/>
          </p:nvCxnSpPr>
          <p:spPr>
            <a:xfrm>
              <a:off x="1699446" y="4123113"/>
              <a:ext cx="53971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>
              <a:off x="1780775" y="4209013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>
              <a:off x="1868944" y="4290989"/>
              <a:ext cx="23640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正方形/長方形 17"/>
          <p:cNvSpPr/>
          <p:nvPr/>
        </p:nvSpPr>
        <p:spPr>
          <a:xfrm>
            <a:off x="1910508" y="2522241"/>
            <a:ext cx="200722" cy="28628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1910508" y="2007285"/>
            <a:ext cx="200722" cy="28628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コネクタ 21"/>
          <p:cNvCxnSpPr/>
          <p:nvPr/>
        </p:nvCxnSpPr>
        <p:spPr>
          <a:xfrm flipV="1">
            <a:off x="541810" y="884852"/>
            <a:ext cx="9682845" cy="23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1426744" y="2403751"/>
            <a:ext cx="2390" cy="15588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1426744" y="2420348"/>
            <a:ext cx="2172490" cy="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グループ化 31"/>
          <p:cNvGrpSpPr/>
          <p:nvPr/>
        </p:nvGrpSpPr>
        <p:grpSpPr>
          <a:xfrm>
            <a:off x="1150708" y="3962561"/>
            <a:ext cx="539719" cy="167876"/>
            <a:chOff x="1699446" y="4123113"/>
            <a:chExt cx="539719" cy="167876"/>
          </a:xfrm>
        </p:grpSpPr>
        <p:cxnSp>
          <p:nvCxnSpPr>
            <p:cNvPr id="33" name="直線コネクタ 32"/>
            <p:cNvCxnSpPr/>
            <p:nvPr/>
          </p:nvCxnSpPr>
          <p:spPr>
            <a:xfrm>
              <a:off x="1699446" y="4123113"/>
              <a:ext cx="53971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>
              <a:off x="1780775" y="4209013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>
              <a:off x="1868944" y="4290989"/>
              <a:ext cx="23640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テキスト ボックス 35"/>
          <p:cNvSpPr txBox="1"/>
          <p:nvPr/>
        </p:nvSpPr>
        <p:spPr>
          <a:xfrm>
            <a:off x="2089445" y="1969240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10k</a:t>
            </a:r>
            <a:endParaRPr kumimoji="1" lang="ja-JP" altLang="en-US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079353" y="255615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100</a:t>
            </a:r>
            <a:endParaRPr kumimoji="1" lang="ja-JP" altLang="en-US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738661" y="2818682"/>
            <a:ext cx="756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0.10u</a:t>
            </a:r>
          </a:p>
          <a:p>
            <a:r>
              <a:rPr kumimoji="1" lang="en-US" altLang="ja-JP" dirty="0" smtClean="0"/>
              <a:t>/100V</a:t>
            </a:r>
            <a:endParaRPr kumimoji="1" lang="ja-JP" altLang="en-US" dirty="0"/>
          </a:p>
        </p:txBody>
      </p:sp>
      <p:grpSp>
        <p:nvGrpSpPr>
          <p:cNvPr id="45" name="グループ化 44"/>
          <p:cNvGrpSpPr/>
          <p:nvPr/>
        </p:nvGrpSpPr>
        <p:grpSpPr>
          <a:xfrm>
            <a:off x="10100570" y="1188201"/>
            <a:ext cx="539719" cy="167876"/>
            <a:chOff x="1699446" y="4123113"/>
            <a:chExt cx="539719" cy="167876"/>
          </a:xfrm>
        </p:grpSpPr>
        <p:cxnSp>
          <p:nvCxnSpPr>
            <p:cNvPr id="46" name="直線コネクタ 45"/>
            <p:cNvCxnSpPr/>
            <p:nvPr/>
          </p:nvCxnSpPr>
          <p:spPr>
            <a:xfrm>
              <a:off x="1699446" y="4123113"/>
              <a:ext cx="53971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/>
            <p:cNvCxnSpPr/>
            <p:nvPr/>
          </p:nvCxnSpPr>
          <p:spPr>
            <a:xfrm>
              <a:off x="1780775" y="4209013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/>
            <p:cNvCxnSpPr/>
            <p:nvPr/>
          </p:nvCxnSpPr>
          <p:spPr>
            <a:xfrm>
              <a:off x="1868944" y="4290989"/>
              <a:ext cx="23640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円/楕円 48"/>
          <p:cNvSpPr/>
          <p:nvPr/>
        </p:nvSpPr>
        <p:spPr>
          <a:xfrm>
            <a:off x="10242496" y="720436"/>
            <a:ext cx="174628" cy="3043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ローチャート: 他ページ結合子 49"/>
          <p:cNvSpPr/>
          <p:nvPr/>
        </p:nvSpPr>
        <p:spPr>
          <a:xfrm rot="5400000">
            <a:off x="10285813" y="570419"/>
            <a:ext cx="289607" cy="612648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1" name="直線コネクタ 50"/>
          <p:cNvCxnSpPr/>
          <p:nvPr/>
        </p:nvCxnSpPr>
        <p:spPr>
          <a:xfrm>
            <a:off x="10430616" y="1004914"/>
            <a:ext cx="0" cy="1832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/>
          <p:cNvSpPr txBox="1"/>
          <p:nvPr/>
        </p:nvSpPr>
        <p:spPr>
          <a:xfrm>
            <a:off x="10855145" y="720436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~-70V</a:t>
            </a:r>
            <a:endParaRPr kumimoji="1" lang="ja-JP" altLang="en-US" dirty="0"/>
          </a:p>
        </p:txBody>
      </p:sp>
      <p:grpSp>
        <p:nvGrpSpPr>
          <p:cNvPr id="59" name="グループ化 58"/>
          <p:cNvGrpSpPr/>
          <p:nvPr/>
        </p:nvGrpSpPr>
        <p:grpSpPr>
          <a:xfrm>
            <a:off x="1241246" y="2727044"/>
            <a:ext cx="382675" cy="91637"/>
            <a:chOff x="4840169" y="3056305"/>
            <a:chExt cx="382675" cy="91637"/>
          </a:xfrm>
        </p:grpSpPr>
        <p:cxnSp>
          <p:nvCxnSpPr>
            <p:cNvPr id="56" name="直線コネクタ 55"/>
            <p:cNvCxnSpPr/>
            <p:nvPr/>
          </p:nvCxnSpPr>
          <p:spPr>
            <a:xfrm>
              <a:off x="4840169" y="3056305"/>
              <a:ext cx="381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/>
            <p:cNvCxnSpPr/>
            <p:nvPr/>
          </p:nvCxnSpPr>
          <p:spPr>
            <a:xfrm>
              <a:off x="4840169" y="3147942"/>
              <a:ext cx="381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コネクタ 57"/>
            <p:cNvCxnSpPr/>
            <p:nvPr/>
          </p:nvCxnSpPr>
          <p:spPr>
            <a:xfrm>
              <a:off x="4841844" y="3106912"/>
              <a:ext cx="381000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グループ化 59"/>
          <p:cNvGrpSpPr/>
          <p:nvPr/>
        </p:nvGrpSpPr>
        <p:grpSpPr>
          <a:xfrm rot="5400000">
            <a:off x="2383402" y="2408484"/>
            <a:ext cx="382675" cy="91637"/>
            <a:chOff x="4840169" y="3056305"/>
            <a:chExt cx="382675" cy="91637"/>
          </a:xfrm>
        </p:grpSpPr>
        <p:cxnSp>
          <p:nvCxnSpPr>
            <p:cNvPr id="61" name="直線コネクタ 60"/>
            <p:cNvCxnSpPr/>
            <p:nvPr/>
          </p:nvCxnSpPr>
          <p:spPr>
            <a:xfrm>
              <a:off x="4840169" y="3056305"/>
              <a:ext cx="381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/>
            <p:nvPr/>
          </p:nvCxnSpPr>
          <p:spPr>
            <a:xfrm>
              <a:off x="4840169" y="3147942"/>
              <a:ext cx="381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/>
            <p:cNvCxnSpPr/>
            <p:nvPr/>
          </p:nvCxnSpPr>
          <p:spPr>
            <a:xfrm>
              <a:off x="4841844" y="3106912"/>
              <a:ext cx="381000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テキスト ボックス 63"/>
          <p:cNvSpPr txBox="1"/>
          <p:nvPr/>
        </p:nvSpPr>
        <p:spPr>
          <a:xfrm>
            <a:off x="2496911" y="188333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0.1u</a:t>
            </a:r>
            <a:endParaRPr kumimoji="1" lang="ja-JP" altLang="en-US" dirty="0"/>
          </a:p>
        </p:txBody>
      </p:sp>
      <p:sp>
        <p:nvSpPr>
          <p:cNvPr id="67" name="フリーフォーム 66"/>
          <p:cNvSpPr/>
          <p:nvPr/>
        </p:nvSpPr>
        <p:spPr>
          <a:xfrm flipV="1">
            <a:off x="3037311" y="2212066"/>
            <a:ext cx="398834" cy="144890"/>
          </a:xfrm>
          <a:custGeom>
            <a:avLst/>
            <a:gdLst>
              <a:gd name="connsiteX0" fmla="*/ 0 w 797668"/>
              <a:gd name="connsiteY0" fmla="*/ 27838 h 504513"/>
              <a:gd name="connsiteX1" fmla="*/ 252919 w 797668"/>
              <a:gd name="connsiteY1" fmla="*/ 504493 h 504513"/>
              <a:gd name="connsiteX2" fmla="*/ 593387 w 797668"/>
              <a:gd name="connsiteY2" fmla="*/ 47293 h 504513"/>
              <a:gd name="connsiteX3" fmla="*/ 797668 w 797668"/>
              <a:gd name="connsiteY3" fmla="*/ 37565 h 50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7668" h="504513">
                <a:moveTo>
                  <a:pt x="0" y="27838"/>
                </a:moveTo>
                <a:cubicBezTo>
                  <a:pt x="77010" y="264544"/>
                  <a:pt x="154021" y="501251"/>
                  <a:pt x="252919" y="504493"/>
                </a:cubicBezTo>
                <a:cubicBezTo>
                  <a:pt x="351817" y="507735"/>
                  <a:pt x="502596" y="125114"/>
                  <a:pt x="593387" y="47293"/>
                </a:cubicBezTo>
                <a:cubicBezTo>
                  <a:pt x="684179" y="-30528"/>
                  <a:pt x="740923" y="3518"/>
                  <a:pt x="797668" y="37565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8" name="直線コネクタ 67"/>
          <p:cNvCxnSpPr/>
          <p:nvPr/>
        </p:nvCxnSpPr>
        <p:spPr>
          <a:xfrm>
            <a:off x="1982994" y="4312943"/>
            <a:ext cx="0" cy="21114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グループ化 68"/>
          <p:cNvGrpSpPr/>
          <p:nvPr/>
        </p:nvGrpSpPr>
        <p:grpSpPr>
          <a:xfrm rot="10800000">
            <a:off x="1792494" y="5488963"/>
            <a:ext cx="381000" cy="330200"/>
            <a:chOff x="1651000" y="3835400"/>
            <a:chExt cx="381000" cy="330200"/>
          </a:xfrm>
          <a:solidFill>
            <a:schemeClr val="tx1"/>
          </a:solidFill>
        </p:grpSpPr>
        <p:sp>
          <p:nvSpPr>
            <p:cNvPr id="70" name="二等辺三角形 69"/>
            <p:cNvSpPr/>
            <p:nvPr/>
          </p:nvSpPr>
          <p:spPr>
            <a:xfrm>
              <a:off x="1651000" y="3835400"/>
              <a:ext cx="381000" cy="330200"/>
            </a:xfrm>
            <a:prstGeom prst="triangl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正方形/長方形 70"/>
            <p:cNvSpPr/>
            <p:nvPr/>
          </p:nvSpPr>
          <p:spPr>
            <a:xfrm>
              <a:off x="1651000" y="3835400"/>
              <a:ext cx="381000" cy="45719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2" name="グループ化 71"/>
          <p:cNvGrpSpPr/>
          <p:nvPr/>
        </p:nvGrpSpPr>
        <p:grpSpPr>
          <a:xfrm>
            <a:off x="1713940" y="6424376"/>
            <a:ext cx="539719" cy="167876"/>
            <a:chOff x="1699446" y="4123113"/>
            <a:chExt cx="539719" cy="167876"/>
          </a:xfrm>
        </p:grpSpPr>
        <p:cxnSp>
          <p:nvCxnSpPr>
            <p:cNvPr id="73" name="直線コネクタ 72"/>
            <p:cNvCxnSpPr/>
            <p:nvPr/>
          </p:nvCxnSpPr>
          <p:spPr>
            <a:xfrm>
              <a:off x="1699446" y="4123113"/>
              <a:ext cx="53971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コネクタ 73"/>
            <p:cNvCxnSpPr/>
            <p:nvPr/>
          </p:nvCxnSpPr>
          <p:spPr>
            <a:xfrm>
              <a:off x="1780775" y="4209013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コネクタ 74"/>
            <p:cNvCxnSpPr/>
            <p:nvPr/>
          </p:nvCxnSpPr>
          <p:spPr>
            <a:xfrm>
              <a:off x="1868944" y="4290989"/>
              <a:ext cx="23640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正方形/長方形 75"/>
          <p:cNvSpPr/>
          <p:nvPr/>
        </p:nvSpPr>
        <p:spPr>
          <a:xfrm>
            <a:off x="1883438" y="4990937"/>
            <a:ext cx="200722" cy="28628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正方形/長方形 76"/>
          <p:cNvSpPr/>
          <p:nvPr/>
        </p:nvSpPr>
        <p:spPr>
          <a:xfrm>
            <a:off x="1883438" y="4475981"/>
            <a:ext cx="200722" cy="28628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8" name="直線コネクタ 77"/>
          <p:cNvCxnSpPr/>
          <p:nvPr/>
        </p:nvCxnSpPr>
        <p:spPr>
          <a:xfrm>
            <a:off x="1399674" y="4872447"/>
            <a:ext cx="2390" cy="15588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/>
          <p:cNvCxnSpPr/>
          <p:nvPr/>
        </p:nvCxnSpPr>
        <p:spPr>
          <a:xfrm>
            <a:off x="1399674" y="4889044"/>
            <a:ext cx="2172490" cy="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グループ化 79"/>
          <p:cNvGrpSpPr/>
          <p:nvPr/>
        </p:nvGrpSpPr>
        <p:grpSpPr>
          <a:xfrm>
            <a:off x="1123638" y="6431257"/>
            <a:ext cx="539719" cy="167876"/>
            <a:chOff x="1699446" y="4123113"/>
            <a:chExt cx="539719" cy="167876"/>
          </a:xfrm>
        </p:grpSpPr>
        <p:cxnSp>
          <p:nvCxnSpPr>
            <p:cNvPr id="81" name="直線コネクタ 80"/>
            <p:cNvCxnSpPr/>
            <p:nvPr/>
          </p:nvCxnSpPr>
          <p:spPr>
            <a:xfrm>
              <a:off x="1699446" y="4123113"/>
              <a:ext cx="53971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コネクタ 81"/>
            <p:cNvCxnSpPr/>
            <p:nvPr/>
          </p:nvCxnSpPr>
          <p:spPr>
            <a:xfrm>
              <a:off x="1780775" y="4209013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コネクタ 82"/>
            <p:cNvCxnSpPr/>
            <p:nvPr/>
          </p:nvCxnSpPr>
          <p:spPr>
            <a:xfrm>
              <a:off x="1868944" y="4290989"/>
              <a:ext cx="23640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テキスト ボックス 83"/>
          <p:cNvSpPr txBox="1"/>
          <p:nvPr/>
        </p:nvSpPr>
        <p:spPr>
          <a:xfrm>
            <a:off x="2062375" y="4437936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10k</a:t>
            </a:r>
            <a:endParaRPr kumimoji="1" lang="ja-JP" altLang="en-US" dirty="0"/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2052283" y="502485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100</a:t>
            </a:r>
            <a:endParaRPr kumimoji="1" lang="ja-JP" altLang="en-US" dirty="0"/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711591" y="5287378"/>
            <a:ext cx="756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0.47u</a:t>
            </a:r>
          </a:p>
          <a:p>
            <a:r>
              <a:rPr kumimoji="1" lang="en-US" altLang="ja-JP" dirty="0" smtClean="0"/>
              <a:t>/100V</a:t>
            </a:r>
            <a:endParaRPr kumimoji="1" lang="ja-JP" altLang="en-US" dirty="0"/>
          </a:p>
        </p:txBody>
      </p:sp>
      <p:grpSp>
        <p:nvGrpSpPr>
          <p:cNvPr id="87" name="グループ化 86"/>
          <p:cNvGrpSpPr/>
          <p:nvPr/>
        </p:nvGrpSpPr>
        <p:grpSpPr>
          <a:xfrm>
            <a:off x="1214176" y="5195740"/>
            <a:ext cx="382675" cy="91637"/>
            <a:chOff x="4840169" y="3056305"/>
            <a:chExt cx="382675" cy="91637"/>
          </a:xfrm>
        </p:grpSpPr>
        <p:cxnSp>
          <p:nvCxnSpPr>
            <p:cNvPr id="88" name="直線コネクタ 87"/>
            <p:cNvCxnSpPr/>
            <p:nvPr/>
          </p:nvCxnSpPr>
          <p:spPr>
            <a:xfrm>
              <a:off x="4840169" y="3056305"/>
              <a:ext cx="381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コネクタ 88"/>
            <p:cNvCxnSpPr/>
            <p:nvPr/>
          </p:nvCxnSpPr>
          <p:spPr>
            <a:xfrm>
              <a:off x="4840169" y="3147942"/>
              <a:ext cx="381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コネクタ 89"/>
            <p:cNvCxnSpPr/>
            <p:nvPr/>
          </p:nvCxnSpPr>
          <p:spPr>
            <a:xfrm>
              <a:off x="4841844" y="3106912"/>
              <a:ext cx="381000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グループ化 90"/>
          <p:cNvGrpSpPr/>
          <p:nvPr/>
        </p:nvGrpSpPr>
        <p:grpSpPr>
          <a:xfrm rot="5400000">
            <a:off x="2441105" y="4878598"/>
            <a:ext cx="382675" cy="91637"/>
            <a:chOff x="4840169" y="3056305"/>
            <a:chExt cx="382675" cy="91637"/>
          </a:xfrm>
        </p:grpSpPr>
        <p:cxnSp>
          <p:nvCxnSpPr>
            <p:cNvPr id="92" name="直線コネクタ 91"/>
            <p:cNvCxnSpPr/>
            <p:nvPr/>
          </p:nvCxnSpPr>
          <p:spPr>
            <a:xfrm>
              <a:off x="4840169" y="3056305"/>
              <a:ext cx="381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コネクタ 92"/>
            <p:cNvCxnSpPr/>
            <p:nvPr/>
          </p:nvCxnSpPr>
          <p:spPr>
            <a:xfrm>
              <a:off x="4840169" y="3147942"/>
              <a:ext cx="381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コネクタ 93"/>
            <p:cNvCxnSpPr/>
            <p:nvPr/>
          </p:nvCxnSpPr>
          <p:spPr>
            <a:xfrm>
              <a:off x="4841844" y="3106912"/>
              <a:ext cx="381000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テキスト ボックス 94"/>
          <p:cNvSpPr txBox="1"/>
          <p:nvPr/>
        </p:nvSpPr>
        <p:spPr>
          <a:xfrm>
            <a:off x="2511260" y="5195740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0.47u</a:t>
            </a:r>
            <a:endParaRPr kumimoji="1" lang="ja-JP" altLang="en-US" dirty="0"/>
          </a:p>
        </p:txBody>
      </p:sp>
      <p:sp>
        <p:nvSpPr>
          <p:cNvPr id="96" name="フリーフォーム 95"/>
          <p:cNvSpPr/>
          <p:nvPr/>
        </p:nvSpPr>
        <p:spPr>
          <a:xfrm flipV="1">
            <a:off x="2808891" y="4662373"/>
            <a:ext cx="398834" cy="163279"/>
          </a:xfrm>
          <a:custGeom>
            <a:avLst/>
            <a:gdLst>
              <a:gd name="connsiteX0" fmla="*/ 0 w 797668"/>
              <a:gd name="connsiteY0" fmla="*/ 27838 h 504513"/>
              <a:gd name="connsiteX1" fmla="*/ 252919 w 797668"/>
              <a:gd name="connsiteY1" fmla="*/ 504493 h 504513"/>
              <a:gd name="connsiteX2" fmla="*/ 593387 w 797668"/>
              <a:gd name="connsiteY2" fmla="*/ 47293 h 504513"/>
              <a:gd name="connsiteX3" fmla="*/ 797668 w 797668"/>
              <a:gd name="connsiteY3" fmla="*/ 37565 h 50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7668" h="504513">
                <a:moveTo>
                  <a:pt x="0" y="27838"/>
                </a:moveTo>
                <a:cubicBezTo>
                  <a:pt x="77010" y="264544"/>
                  <a:pt x="154021" y="501251"/>
                  <a:pt x="252919" y="504493"/>
                </a:cubicBezTo>
                <a:cubicBezTo>
                  <a:pt x="351817" y="507735"/>
                  <a:pt x="502596" y="125114"/>
                  <a:pt x="593387" y="47293"/>
                </a:cubicBezTo>
                <a:cubicBezTo>
                  <a:pt x="684179" y="-30528"/>
                  <a:pt x="740923" y="3518"/>
                  <a:pt x="797668" y="37565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7" name="直線コネクタ 96"/>
          <p:cNvCxnSpPr/>
          <p:nvPr/>
        </p:nvCxnSpPr>
        <p:spPr>
          <a:xfrm flipV="1">
            <a:off x="525294" y="4323273"/>
            <a:ext cx="1457700" cy="169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/>
          <p:cNvCxnSpPr/>
          <p:nvPr/>
        </p:nvCxnSpPr>
        <p:spPr>
          <a:xfrm flipV="1">
            <a:off x="541810" y="875489"/>
            <a:ext cx="12667" cy="35008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グループ化 106"/>
          <p:cNvGrpSpPr/>
          <p:nvPr/>
        </p:nvGrpSpPr>
        <p:grpSpPr>
          <a:xfrm>
            <a:off x="2738448" y="3981749"/>
            <a:ext cx="539719" cy="167876"/>
            <a:chOff x="1699446" y="4123113"/>
            <a:chExt cx="539719" cy="167876"/>
          </a:xfrm>
        </p:grpSpPr>
        <p:cxnSp>
          <p:nvCxnSpPr>
            <p:cNvPr id="108" name="直線コネクタ 107"/>
            <p:cNvCxnSpPr/>
            <p:nvPr/>
          </p:nvCxnSpPr>
          <p:spPr>
            <a:xfrm>
              <a:off x="1699446" y="4123113"/>
              <a:ext cx="53971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線コネクタ 108"/>
            <p:cNvCxnSpPr/>
            <p:nvPr/>
          </p:nvCxnSpPr>
          <p:spPr>
            <a:xfrm>
              <a:off x="1780775" y="4209013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線コネクタ 109"/>
            <p:cNvCxnSpPr/>
            <p:nvPr/>
          </p:nvCxnSpPr>
          <p:spPr>
            <a:xfrm>
              <a:off x="1868944" y="4290989"/>
              <a:ext cx="23640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9" name="グループ化 148"/>
          <p:cNvGrpSpPr/>
          <p:nvPr/>
        </p:nvGrpSpPr>
        <p:grpSpPr>
          <a:xfrm>
            <a:off x="2971014" y="3237626"/>
            <a:ext cx="562095" cy="733849"/>
            <a:chOff x="3003892" y="3224393"/>
            <a:chExt cx="562095" cy="733849"/>
          </a:xfrm>
        </p:grpSpPr>
        <p:cxnSp>
          <p:nvCxnSpPr>
            <p:cNvPr id="111" name="直線コネクタ 110"/>
            <p:cNvCxnSpPr/>
            <p:nvPr/>
          </p:nvCxnSpPr>
          <p:spPr>
            <a:xfrm flipH="1">
              <a:off x="3003892" y="3234041"/>
              <a:ext cx="2882" cy="72420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線コネクタ 112"/>
            <p:cNvCxnSpPr/>
            <p:nvPr/>
          </p:nvCxnSpPr>
          <p:spPr>
            <a:xfrm flipV="1">
              <a:off x="3003892" y="3224393"/>
              <a:ext cx="562095" cy="163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二等辺三角形 105"/>
          <p:cNvSpPr/>
          <p:nvPr/>
        </p:nvSpPr>
        <p:spPr>
          <a:xfrm rot="5400000">
            <a:off x="3587696" y="2087348"/>
            <a:ext cx="1172591" cy="1360221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テキスト ボックス 114"/>
          <p:cNvSpPr txBox="1"/>
          <p:nvPr/>
        </p:nvSpPr>
        <p:spPr>
          <a:xfrm>
            <a:off x="3473694" y="227780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116" name="テキスト ボックス 115"/>
          <p:cNvSpPr txBox="1"/>
          <p:nvPr/>
        </p:nvSpPr>
        <p:spPr>
          <a:xfrm>
            <a:off x="3126716" y="295308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14</a:t>
            </a:r>
            <a:endParaRPr kumimoji="1" lang="ja-JP" altLang="en-US" dirty="0"/>
          </a:p>
        </p:txBody>
      </p:sp>
      <p:sp>
        <p:nvSpPr>
          <p:cNvPr id="120" name="フリーフォーム 119"/>
          <p:cNvSpPr/>
          <p:nvPr/>
        </p:nvSpPr>
        <p:spPr>
          <a:xfrm>
            <a:off x="3852154" y="2181163"/>
            <a:ext cx="180374" cy="1141253"/>
          </a:xfrm>
          <a:custGeom>
            <a:avLst/>
            <a:gdLst>
              <a:gd name="connsiteX0" fmla="*/ 0 w 262647"/>
              <a:gd name="connsiteY0" fmla="*/ 204281 h 1322961"/>
              <a:gd name="connsiteX1" fmla="*/ 29183 w 262647"/>
              <a:gd name="connsiteY1" fmla="*/ 9727 h 1322961"/>
              <a:gd name="connsiteX2" fmla="*/ 243192 w 262647"/>
              <a:gd name="connsiteY2" fmla="*/ 0 h 1322961"/>
              <a:gd name="connsiteX3" fmla="*/ 262647 w 262647"/>
              <a:gd name="connsiteY3" fmla="*/ 1322961 h 1322961"/>
              <a:gd name="connsiteX4" fmla="*/ 107004 w 262647"/>
              <a:gd name="connsiteY4" fmla="*/ 1322961 h 1322961"/>
              <a:gd name="connsiteX5" fmla="*/ 58366 w 262647"/>
              <a:gd name="connsiteY5" fmla="*/ 1079770 h 132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2647" h="1322961">
                <a:moveTo>
                  <a:pt x="0" y="204281"/>
                </a:moveTo>
                <a:lnTo>
                  <a:pt x="29183" y="9727"/>
                </a:lnTo>
                <a:lnTo>
                  <a:pt x="243192" y="0"/>
                </a:lnTo>
                <a:lnTo>
                  <a:pt x="262647" y="1322961"/>
                </a:lnTo>
                <a:lnTo>
                  <a:pt x="107004" y="1322961"/>
                </a:lnTo>
                <a:lnTo>
                  <a:pt x="58366" y="107977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テキスト ボックス 120"/>
          <p:cNvSpPr txBox="1"/>
          <p:nvPr/>
        </p:nvSpPr>
        <p:spPr>
          <a:xfrm>
            <a:off x="3712593" y="23577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  <p:sp>
        <p:nvSpPr>
          <p:cNvPr id="122" name="テキスト ボックス 121"/>
          <p:cNvSpPr txBox="1"/>
          <p:nvPr/>
        </p:nvSpPr>
        <p:spPr>
          <a:xfrm>
            <a:off x="3654084" y="278947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12</a:t>
            </a:r>
            <a:endParaRPr kumimoji="1" lang="ja-JP" altLang="en-US" dirty="0"/>
          </a:p>
        </p:txBody>
      </p:sp>
      <p:sp>
        <p:nvSpPr>
          <p:cNvPr id="123" name="テキスト ボックス 122"/>
          <p:cNvSpPr txBox="1"/>
          <p:nvPr/>
        </p:nvSpPr>
        <p:spPr>
          <a:xfrm>
            <a:off x="3531426" y="1860228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G=100</a:t>
            </a:r>
            <a:endParaRPr kumimoji="1" lang="ja-JP" altLang="en-US" dirty="0"/>
          </a:p>
        </p:txBody>
      </p:sp>
      <p:cxnSp>
        <p:nvCxnSpPr>
          <p:cNvPr id="125" name="直線コネクタ 124"/>
          <p:cNvCxnSpPr/>
          <p:nvPr/>
        </p:nvCxnSpPr>
        <p:spPr>
          <a:xfrm flipV="1">
            <a:off x="4328069" y="1604425"/>
            <a:ext cx="0" cy="779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線コネクタ 125"/>
          <p:cNvCxnSpPr/>
          <p:nvPr/>
        </p:nvCxnSpPr>
        <p:spPr>
          <a:xfrm flipV="1">
            <a:off x="4328439" y="2974137"/>
            <a:ext cx="0" cy="779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テキスト ボックス 126"/>
          <p:cNvSpPr txBox="1"/>
          <p:nvPr/>
        </p:nvSpPr>
        <p:spPr>
          <a:xfrm>
            <a:off x="4055203" y="3737905"/>
            <a:ext cx="615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Vcc</a:t>
            </a:r>
            <a:r>
              <a:rPr kumimoji="1" lang="en-US" altLang="ja-JP" dirty="0" smtClean="0"/>
              <a:t>+</a:t>
            </a:r>
            <a:endParaRPr kumimoji="1" lang="ja-JP" altLang="en-US" dirty="0"/>
          </a:p>
        </p:txBody>
      </p:sp>
      <p:sp>
        <p:nvSpPr>
          <p:cNvPr id="128" name="テキスト ボックス 127"/>
          <p:cNvSpPr txBox="1"/>
          <p:nvPr/>
        </p:nvSpPr>
        <p:spPr>
          <a:xfrm>
            <a:off x="3984240" y="1399686"/>
            <a:ext cx="570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Vcc</a:t>
            </a:r>
            <a:r>
              <a:rPr lang="en-US" altLang="ja-JP" dirty="0"/>
              <a:t>-</a:t>
            </a:r>
            <a:endParaRPr kumimoji="1" lang="ja-JP" altLang="en-US" dirty="0"/>
          </a:p>
        </p:txBody>
      </p:sp>
      <p:cxnSp>
        <p:nvCxnSpPr>
          <p:cNvPr id="129" name="直線コネクタ 128"/>
          <p:cNvCxnSpPr/>
          <p:nvPr/>
        </p:nvCxnSpPr>
        <p:spPr>
          <a:xfrm flipH="1" flipV="1">
            <a:off x="4587993" y="2629887"/>
            <a:ext cx="1589071" cy="8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テキスト ボックス 130"/>
          <p:cNvSpPr txBox="1"/>
          <p:nvPr/>
        </p:nvSpPr>
        <p:spPr>
          <a:xfrm>
            <a:off x="4572023" y="228770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7</a:t>
            </a:r>
            <a:endParaRPr kumimoji="1" lang="ja-JP" altLang="en-US" dirty="0"/>
          </a:p>
        </p:txBody>
      </p:sp>
      <p:sp>
        <p:nvSpPr>
          <p:cNvPr id="132" name="テキスト ボックス 131"/>
          <p:cNvSpPr txBox="1"/>
          <p:nvPr/>
        </p:nvSpPr>
        <p:spPr>
          <a:xfrm>
            <a:off x="4060190" y="268705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10</a:t>
            </a:r>
            <a:endParaRPr kumimoji="1" lang="ja-JP" altLang="en-US" dirty="0"/>
          </a:p>
        </p:txBody>
      </p:sp>
      <p:sp>
        <p:nvSpPr>
          <p:cNvPr id="133" name="テキスト ボックス 132"/>
          <p:cNvSpPr txBox="1"/>
          <p:nvPr/>
        </p:nvSpPr>
        <p:spPr>
          <a:xfrm>
            <a:off x="4132394" y="24568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5</a:t>
            </a:r>
            <a:endParaRPr kumimoji="1" lang="ja-JP" altLang="en-US" dirty="0"/>
          </a:p>
        </p:txBody>
      </p:sp>
      <p:grpSp>
        <p:nvGrpSpPr>
          <p:cNvPr id="134" name="グループ化 133"/>
          <p:cNvGrpSpPr/>
          <p:nvPr/>
        </p:nvGrpSpPr>
        <p:grpSpPr>
          <a:xfrm>
            <a:off x="4408655" y="3585509"/>
            <a:ext cx="539719" cy="167876"/>
            <a:chOff x="1699446" y="4123113"/>
            <a:chExt cx="539719" cy="167876"/>
          </a:xfrm>
        </p:grpSpPr>
        <p:cxnSp>
          <p:nvCxnSpPr>
            <p:cNvPr id="135" name="直線コネクタ 134"/>
            <p:cNvCxnSpPr/>
            <p:nvPr/>
          </p:nvCxnSpPr>
          <p:spPr>
            <a:xfrm>
              <a:off x="1699446" y="4123113"/>
              <a:ext cx="53971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線コネクタ 135"/>
            <p:cNvCxnSpPr/>
            <p:nvPr/>
          </p:nvCxnSpPr>
          <p:spPr>
            <a:xfrm>
              <a:off x="1780775" y="4209013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線コネクタ 136"/>
            <p:cNvCxnSpPr/>
            <p:nvPr/>
          </p:nvCxnSpPr>
          <p:spPr>
            <a:xfrm>
              <a:off x="1868944" y="4290989"/>
              <a:ext cx="23640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8" name="直線コネクタ 137"/>
          <p:cNvCxnSpPr/>
          <p:nvPr/>
        </p:nvCxnSpPr>
        <p:spPr>
          <a:xfrm>
            <a:off x="5015746" y="2871940"/>
            <a:ext cx="852" cy="5290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コネクタ 138"/>
          <p:cNvCxnSpPr/>
          <p:nvPr/>
        </p:nvCxnSpPr>
        <p:spPr>
          <a:xfrm flipH="1" flipV="1">
            <a:off x="4642189" y="2871940"/>
            <a:ext cx="370675" cy="66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テキスト ボックス 140"/>
          <p:cNvSpPr txBox="1"/>
          <p:nvPr/>
        </p:nvSpPr>
        <p:spPr>
          <a:xfrm>
            <a:off x="4533636" y="28557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8</a:t>
            </a:r>
            <a:endParaRPr kumimoji="1" lang="ja-JP" altLang="en-US" dirty="0"/>
          </a:p>
        </p:txBody>
      </p:sp>
      <p:sp>
        <p:nvSpPr>
          <p:cNvPr id="142" name="フリーフォーム 141"/>
          <p:cNvSpPr/>
          <p:nvPr/>
        </p:nvSpPr>
        <p:spPr>
          <a:xfrm flipV="1">
            <a:off x="4989671" y="1980724"/>
            <a:ext cx="398834" cy="384736"/>
          </a:xfrm>
          <a:custGeom>
            <a:avLst/>
            <a:gdLst>
              <a:gd name="connsiteX0" fmla="*/ 0 w 797668"/>
              <a:gd name="connsiteY0" fmla="*/ 27838 h 504513"/>
              <a:gd name="connsiteX1" fmla="*/ 252919 w 797668"/>
              <a:gd name="connsiteY1" fmla="*/ 504493 h 504513"/>
              <a:gd name="connsiteX2" fmla="*/ 593387 w 797668"/>
              <a:gd name="connsiteY2" fmla="*/ 47293 h 504513"/>
              <a:gd name="connsiteX3" fmla="*/ 797668 w 797668"/>
              <a:gd name="connsiteY3" fmla="*/ 37565 h 50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7668" h="504513">
                <a:moveTo>
                  <a:pt x="0" y="27838"/>
                </a:moveTo>
                <a:cubicBezTo>
                  <a:pt x="77010" y="264544"/>
                  <a:pt x="154021" y="501251"/>
                  <a:pt x="252919" y="504493"/>
                </a:cubicBezTo>
                <a:cubicBezTo>
                  <a:pt x="351817" y="507735"/>
                  <a:pt x="502596" y="125114"/>
                  <a:pt x="593387" y="47293"/>
                </a:cubicBezTo>
                <a:cubicBezTo>
                  <a:pt x="684179" y="-30528"/>
                  <a:pt x="740923" y="3518"/>
                  <a:pt x="797668" y="37565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二等辺三角形 143"/>
          <p:cNvSpPr/>
          <p:nvPr/>
        </p:nvSpPr>
        <p:spPr>
          <a:xfrm rot="5400000">
            <a:off x="6285058" y="2272973"/>
            <a:ext cx="1172591" cy="1360221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5" name="テキスト ボックス 144"/>
          <p:cNvSpPr txBox="1"/>
          <p:nvPr/>
        </p:nvSpPr>
        <p:spPr>
          <a:xfrm>
            <a:off x="3107401" y="3425461"/>
            <a:ext cx="811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UA733</a:t>
            </a:r>
            <a:endParaRPr kumimoji="1" lang="ja-JP" altLang="en-US" dirty="0"/>
          </a:p>
        </p:txBody>
      </p:sp>
      <p:sp>
        <p:nvSpPr>
          <p:cNvPr id="146" name="テキスト ボックス 145"/>
          <p:cNvSpPr txBox="1"/>
          <p:nvPr/>
        </p:nvSpPr>
        <p:spPr>
          <a:xfrm>
            <a:off x="6109310" y="2802734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LM360</a:t>
            </a:r>
            <a:endParaRPr kumimoji="1" lang="ja-JP" altLang="en-US" dirty="0"/>
          </a:p>
        </p:txBody>
      </p:sp>
      <p:sp>
        <p:nvSpPr>
          <p:cNvPr id="148" name="テキスト ボックス 147"/>
          <p:cNvSpPr txBox="1"/>
          <p:nvPr/>
        </p:nvSpPr>
        <p:spPr>
          <a:xfrm>
            <a:off x="6164422" y="24785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</a:t>
            </a:r>
            <a:endParaRPr kumimoji="1" lang="ja-JP" altLang="en-US" dirty="0"/>
          </a:p>
        </p:txBody>
      </p:sp>
      <p:grpSp>
        <p:nvGrpSpPr>
          <p:cNvPr id="150" name="グループ化 149"/>
          <p:cNvGrpSpPr/>
          <p:nvPr/>
        </p:nvGrpSpPr>
        <p:grpSpPr>
          <a:xfrm>
            <a:off x="5050033" y="3359887"/>
            <a:ext cx="1141209" cy="537922"/>
            <a:chOff x="2121679" y="3222839"/>
            <a:chExt cx="1444308" cy="735402"/>
          </a:xfrm>
        </p:grpSpPr>
        <p:cxnSp>
          <p:nvCxnSpPr>
            <p:cNvPr id="151" name="直線コネクタ 150"/>
            <p:cNvCxnSpPr/>
            <p:nvPr/>
          </p:nvCxnSpPr>
          <p:spPr>
            <a:xfrm>
              <a:off x="2741226" y="3222839"/>
              <a:ext cx="6580" cy="73540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線コネクタ 151"/>
            <p:cNvCxnSpPr/>
            <p:nvPr/>
          </p:nvCxnSpPr>
          <p:spPr>
            <a:xfrm flipV="1">
              <a:off x="2121679" y="3224395"/>
              <a:ext cx="1444308" cy="173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グループ化 152"/>
          <p:cNvGrpSpPr/>
          <p:nvPr/>
        </p:nvGrpSpPr>
        <p:grpSpPr>
          <a:xfrm>
            <a:off x="5275631" y="3897811"/>
            <a:ext cx="539719" cy="167876"/>
            <a:chOff x="1699446" y="4123113"/>
            <a:chExt cx="539719" cy="167876"/>
          </a:xfrm>
        </p:grpSpPr>
        <p:cxnSp>
          <p:nvCxnSpPr>
            <p:cNvPr id="154" name="直線コネクタ 153"/>
            <p:cNvCxnSpPr/>
            <p:nvPr/>
          </p:nvCxnSpPr>
          <p:spPr>
            <a:xfrm>
              <a:off x="1699446" y="4123113"/>
              <a:ext cx="53971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直線コネクタ 154"/>
            <p:cNvCxnSpPr/>
            <p:nvPr/>
          </p:nvCxnSpPr>
          <p:spPr>
            <a:xfrm>
              <a:off x="1780775" y="4209013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線コネクタ 155"/>
            <p:cNvCxnSpPr/>
            <p:nvPr/>
          </p:nvCxnSpPr>
          <p:spPr>
            <a:xfrm>
              <a:off x="1868944" y="4290989"/>
              <a:ext cx="23640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7" name="正方形/長方形 156"/>
          <p:cNvSpPr/>
          <p:nvPr/>
        </p:nvSpPr>
        <p:spPr>
          <a:xfrm>
            <a:off x="5455109" y="3451254"/>
            <a:ext cx="200722" cy="28628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正方形/長方形 157"/>
          <p:cNvSpPr/>
          <p:nvPr/>
        </p:nvSpPr>
        <p:spPr>
          <a:xfrm>
            <a:off x="5829888" y="3590029"/>
            <a:ext cx="200722" cy="28628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テキスト ボックス 159"/>
          <p:cNvSpPr txBox="1"/>
          <p:nvPr/>
        </p:nvSpPr>
        <p:spPr>
          <a:xfrm>
            <a:off x="5668445" y="4090127"/>
            <a:ext cx="570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Vcc</a:t>
            </a:r>
            <a:r>
              <a:rPr kumimoji="1" lang="en-US" altLang="ja-JP" dirty="0" smtClean="0"/>
              <a:t>-</a:t>
            </a:r>
            <a:endParaRPr kumimoji="1" lang="ja-JP" altLang="en-US" dirty="0"/>
          </a:p>
        </p:txBody>
      </p:sp>
      <p:cxnSp>
        <p:nvCxnSpPr>
          <p:cNvPr id="162" name="直線矢印コネクタ 161"/>
          <p:cNvCxnSpPr/>
          <p:nvPr/>
        </p:nvCxnSpPr>
        <p:spPr>
          <a:xfrm flipV="1">
            <a:off x="5717625" y="3674150"/>
            <a:ext cx="381000" cy="12677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テキスト ボックス 162"/>
          <p:cNvSpPr txBox="1"/>
          <p:nvPr/>
        </p:nvSpPr>
        <p:spPr>
          <a:xfrm>
            <a:off x="5077955" y="351112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100</a:t>
            </a:r>
            <a:endParaRPr kumimoji="1" lang="ja-JP" altLang="en-US" dirty="0"/>
          </a:p>
        </p:txBody>
      </p:sp>
      <p:sp>
        <p:nvSpPr>
          <p:cNvPr id="164" name="テキスト ボックス 163"/>
          <p:cNvSpPr txBox="1"/>
          <p:nvPr/>
        </p:nvSpPr>
        <p:spPr>
          <a:xfrm>
            <a:off x="5834294" y="3885627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10</a:t>
            </a:r>
            <a:r>
              <a:rPr kumimoji="1" lang="en-US" altLang="ja-JP" dirty="0" smtClean="0"/>
              <a:t>k</a:t>
            </a:r>
            <a:endParaRPr kumimoji="1" lang="ja-JP" altLang="en-US" dirty="0"/>
          </a:p>
        </p:txBody>
      </p:sp>
      <p:sp>
        <p:nvSpPr>
          <p:cNvPr id="165" name="テキスト ボックス 164"/>
          <p:cNvSpPr txBox="1"/>
          <p:nvPr/>
        </p:nvSpPr>
        <p:spPr>
          <a:xfrm>
            <a:off x="6180051" y="312008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  <p:cxnSp>
        <p:nvCxnSpPr>
          <p:cNvPr id="167" name="直線コネクタ 166"/>
          <p:cNvCxnSpPr/>
          <p:nvPr/>
        </p:nvCxnSpPr>
        <p:spPr>
          <a:xfrm flipV="1">
            <a:off x="6971991" y="1948778"/>
            <a:ext cx="0" cy="779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線コネクタ 167"/>
          <p:cNvCxnSpPr/>
          <p:nvPr/>
        </p:nvCxnSpPr>
        <p:spPr>
          <a:xfrm flipV="1">
            <a:off x="6972361" y="3180261"/>
            <a:ext cx="0" cy="779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テキスト ボックス 168"/>
          <p:cNvSpPr txBox="1"/>
          <p:nvPr/>
        </p:nvSpPr>
        <p:spPr>
          <a:xfrm>
            <a:off x="6699125" y="3944029"/>
            <a:ext cx="615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Vcc</a:t>
            </a:r>
            <a:r>
              <a:rPr kumimoji="1" lang="en-US" altLang="ja-JP" dirty="0" smtClean="0"/>
              <a:t>+</a:t>
            </a:r>
            <a:endParaRPr kumimoji="1" lang="ja-JP" altLang="en-US" dirty="0"/>
          </a:p>
        </p:txBody>
      </p:sp>
      <p:sp>
        <p:nvSpPr>
          <p:cNvPr id="170" name="テキスト ボックス 169"/>
          <p:cNvSpPr txBox="1"/>
          <p:nvPr/>
        </p:nvSpPr>
        <p:spPr>
          <a:xfrm>
            <a:off x="6628162" y="1605810"/>
            <a:ext cx="570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Vcc</a:t>
            </a:r>
            <a:r>
              <a:rPr lang="en-US" altLang="ja-JP" dirty="0"/>
              <a:t>-</a:t>
            </a:r>
            <a:endParaRPr kumimoji="1" lang="ja-JP" altLang="en-US" dirty="0"/>
          </a:p>
        </p:txBody>
      </p:sp>
      <p:sp>
        <p:nvSpPr>
          <p:cNvPr id="171" name="テキスト ボックス 170"/>
          <p:cNvSpPr txBox="1"/>
          <p:nvPr/>
        </p:nvSpPr>
        <p:spPr>
          <a:xfrm>
            <a:off x="7215945" y="24938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7</a:t>
            </a:r>
            <a:endParaRPr kumimoji="1" lang="ja-JP" altLang="en-US" dirty="0"/>
          </a:p>
        </p:txBody>
      </p:sp>
      <p:sp>
        <p:nvSpPr>
          <p:cNvPr id="172" name="テキスト ボックス 171"/>
          <p:cNvSpPr txBox="1"/>
          <p:nvPr/>
        </p:nvSpPr>
        <p:spPr>
          <a:xfrm>
            <a:off x="6778260" y="289295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8</a:t>
            </a:r>
            <a:endParaRPr kumimoji="1" lang="ja-JP" altLang="en-US" dirty="0"/>
          </a:p>
        </p:txBody>
      </p:sp>
      <p:sp>
        <p:nvSpPr>
          <p:cNvPr id="173" name="テキスト ボックス 172"/>
          <p:cNvSpPr txBox="1"/>
          <p:nvPr/>
        </p:nvSpPr>
        <p:spPr>
          <a:xfrm>
            <a:off x="6776316" y="26629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4</a:t>
            </a:r>
            <a:endParaRPr kumimoji="1" lang="ja-JP" altLang="en-US" dirty="0"/>
          </a:p>
        </p:txBody>
      </p:sp>
      <p:grpSp>
        <p:nvGrpSpPr>
          <p:cNvPr id="175" name="グループ化 174"/>
          <p:cNvGrpSpPr/>
          <p:nvPr/>
        </p:nvGrpSpPr>
        <p:grpSpPr>
          <a:xfrm>
            <a:off x="6164422" y="3923052"/>
            <a:ext cx="539719" cy="167876"/>
            <a:chOff x="1699446" y="4123113"/>
            <a:chExt cx="539719" cy="167876"/>
          </a:xfrm>
        </p:grpSpPr>
        <p:cxnSp>
          <p:nvCxnSpPr>
            <p:cNvPr id="176" name="直線コネクタ 175"/>
            <p:cNvCxnSpPr/>
            <p:nvPr/>
          </p:nvCxnSpPr>
          <p:spPr>
            <a:xfrm>
              <a:off x="1699446" y="4123113"/>
              <a:ext cx="53971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直線コネクタ 176"/>
            <p:cNvCxnSpPr/>
            <p:nvPr/>
          </p:nvCxnSpPr>
          <p:spPr>
            <a:xfrm>
              <a:off x="1780775" y="4209013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直線コネクタ 177"/>
            <p:cNvCxnSpPr/>
            <p:nvPr/>
          </p:nvCxnSpPr>
          <p:spPr>
            <a:xfrm>
              <a:off x="1868944" y="4290989"/>
              <a:ext cx="23640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9" name="直線コネクタ 178"/>
          <p:cNvCxnSpPr/>
          <p:nvPr/>
        </p:nvCxnSpPr>
        <p:spPr>
          <a:xfrm flipH="1" flipV="1">
            <a:off x="6429983" y="3443591"/>
            <a:ext cx="4298" cy="4789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テキスト ボックス 181"/>
          <p:cNvSpPr txBox="1"/>
          <p:nvPr/>
        </p:nvSpPr>
        <p:spPr>
          <a:xfrm>
            <a:off x="6428506" y="33097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5</a:t>
            </a:r>
            <a:endParaRPr kumimoji="1" lang="ja-JP" altLang="en-US" dirty="0"/>
          </a:p>
        </p:txBody>
      </p:sp>
      <p:grpSp>
        <p:nvGrpSpPr>
          <p:cNvPr id="183" name="グループ化 182"/>
          <p:cNvGrpSpPr/>
          <p:nvPr/>
        </p:nvGrpSpPr>
        <p:grpSpPr>
          <a:xfrm>
            <a:off x="7250537" y="3863439"/>
            <a:ext cx="539719" cy="167876"/>
            <a:chOff x="1699446" y="4123113"/>
            <a:chExt cx="539719" cy="167876"/>
          </a:xfrm>
        </p:grpSpPr>
        <p:cxnSp>
          <p:nvCxnSpPr>
            <p:cNvPr id="184" name="直線コネクタ 183"/>
            <p:cNvCxnSpPr/>
            <p:nvPr/>
          </p:nvCxnSpPr>
          <p:spPr>
            <a:xfrm>
              <a:off x="1699446" y="4123113"/>
              <a:ext cx="53971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線コネクタ 184"/>
            <p:cNvCxnSpPr/>
            <p:nvPr/>
          </p:nvCxnSpPr>
          <p:spPr>
            <a:xfrm>
              <a:off x="1780775" y="4209013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線コネクタ 185"/>
            <p:cNvCxnSpPr/>
            <p:nvPr/>
          </p:nvCxnSpPr>
          <p:spPr>
            <a:xfrm>
              <a:off x="1868944" y="4290989"/>
              <a:ext cx="23640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7" name="直線コネクタ 186"/>
          <p:cNvCxnSpPr/>
          <p:nvPr/>
        </p:nvCxnSpPr>
        <p:spPr>
          <a:xfrm flipH="1">
            <a:off x="7616117" y="3102912"/>
            <a:ext cx="2882" cy="7242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直線コネクタ 187"/>
          <p:cNvCxnSpPr/>
          <p:nvPr/>
        </p:nvCxnSpPr>
        <p:spPr>
          <a:xfrm flipH="1" flipV="1">
            <a:off x="7245442" y="3102912"/>
            <a:ext cx="370675" cy="66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テキスト ボックス 188"/>
          <p:cNvSpPr txBox="1"/>
          <p:nvPr/>
        </p:nvSpPr>
        <p:spPr>
          <a:xfrm>
            <a:off x="7316139" y="30232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6</a:t>
            </a:r>
            <a:endParaRPr kumimoji="1" lang="ja-JP" altLang="en-US" dirty="0"/>
          </a:p>
        </p:txBody>
      </p:sp>
      <p:cxnSp>
        <p:nvCxnSpPr>
          <p:cNvPr id="190" name="直線コネクタ 189"/>
          <p:cNvCxnSpPr/>
          <p:nvPr/>
        </p:nvCxnSpPr>
        <p:spPr>
          <a:xfrm flipH="1" flipV="1">
            <a:off x="7198767" y="2781214"/>
            <a:ext cx="1589071" cy="8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フリーフォーム 190"/>
          <p:cNvSpPr/>
          <p:nvPr/>
        </p:nvSpPr>
        <p:spPr>
          <a:xfrm>
            <a:off x="7714034" y="2181163"/>
            <a:ext cx="787940" cy="425850"/>
          </a:xfrm>
          <a:custGeom>
            <a:avLst/>
            <a:gdLst>
              <a:gd name="connsiteX0" fmla="*/ 0 w 787940"/>
              <a:gd name="connsiteY0" fmla="*/ 262646 h 282102"/>
              <a:gd name="connsiteX1" fmla="*/ 272375 w 787940"/>
              <a:gd name="connsiteY1" fmla="*/ 262646 h 282102"/>
              <a:gd name="connsiteX2" fmla="*/ 272375 w 787940"/>
              <a:gd name="connsiteY2" fmla="*/ 0 h 282102"/>
              <a:gd name="connsiteX3" fmla="*/ 525294 w 787940"/>
              <a:gd name="connsiteY3" fmla="*/ 19455 h 282102"/>
              <a:gd name="connsiteX4" fmla="*/ 525294 w 787940"/>
              <a:gd name="connsiteY4" fmla="*/ 272374 h 282102"/>
              <a:gd name="connsiteX5" fmla="*/ 787940 w 787940"/>
              <a:gd name="connsiteY5" fmla="*/ 282102 h 282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7940" h="282102">
                <a:moveTo>
                  <a:pt x="0" y="262646"/>
                </a:moveTo>
                <a:lnTo>
                  <a:pt x="272375" y="262646"/>
                </a:lnTo>
                <a:lnTo>
                  <a:pt x="272375" y="0"/>
                </a:lnTo>
                <a:lnTo>
                  <a:pt x="525294" y="19455"/>
                </a:lnTo>
                <a:lnTo>
                  <a:pt x="525294" y="272374"/>
                </a:lnTo>
                <a:lnTo>
                  <a:pt x="787940" y="282102"/>
                </a:ln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フローチャート: 他ページ結合子 191"/>
          <p:cNvSpPr/>
          <p:nvPr/>
        </p:nvSpPr>
        <p:spPr>
          <a:xfrm flipV="1">
            <a:off x="5813573" y="1086593"/>
            <a:ext cx="281271" cy="291000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4" name="直線コネクタ 193"/>
          <p:cNvCxnSpPr/>
          <p:nvPr/>
        </p:nvCxnSpPr>
        <p:spPr>
          <a:xfrm>
            <a:off x="5943613" y="1304687"/>
            <a:ext cx="43134" cy="20754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テキスト ボックス 195"/>
          <p:cNvSpPr txBox="1"/>
          <p:nvPr/>
        </p:nvSpPr>
        <p:spPr>
          <a:xfrm>
            <a:off x="6091057" y="1021012"/>
            <a:ext cx="89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Vref</a:t>
            </a:r>
            <a:endParaRPr kumimoji="1" lang="ja-JP" altLang="en-US" dirty="0"/>
          </a:p>
        </p:txBody>
      </p:sp>
      <p:sp>
        <p:nvSpPr>
          <p:cNvPr id="197" name="二等辺三角形 196"/>
          <p:cNvSpPr/>
          <p:nvPr/>
        </p:nvSpPr>
        <p:spPr>
          <a:xfrm rot="5400000">
            <a:off x="8798464" y="2531862"/>
            <a:ext cx="1182374" cy="1228973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8" name="テキスト ボックス 197"/>
          <p:cNvSpPr txBox="1"/>
          <p:nvPr/>
        </p:nvSpPr>
        <p:spPr>
          <a:xfrm>
            <a:off x="8787838" y="296367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08</a:t>
            </a:r>
            <a:endParaRPr kumimoji="1" lang="ja-JP" altLang="en-US" dirty="0"/>
          </a:p>
        </p:txBody>
      </p:sp>
      <p:cxnSp>
        <p:nvCxnSpPr>
          <p:cNvPr id="199" name="直線コネクタ 198"/>
          <p:cNvCxnSpPr/>
          <p:nvPr/>
        </p:nvCxnSpPr>
        <p:spPr>
          <a:xfrm flipV="1">
            <a:off x="9348722" y="2067076"/>
            <a:ext cx="0" cy="779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直線コネクタ 199"/>
          <p:cNvCxnSpPr/>
          <p:nvPr/>
        </p:nvCxnSpPr>
        <p:spPr>
          <a:xfrm flipV="1">
            <a:off x="9348722" y="3451255"/>
            <a:ext cx="0" cy="3993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テキスト ボックス 200"/>
          <p:cNvSpPr txBox="1"/>
          <p:nvPr/>
        </p:nvSpPr>
        <p:spPr>
          <a:xfrm>
            <a:off x="9072894" y="1823553"/>
            <a:ext cx="615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Vcc</a:t>
            </a:r>
            <a:r>
              <a:rPr kumimoji="1" lang="en-US" altLang="ja-JP" dirty="0" smtClean="0"/>
              <a:t>+</a:t>
            </a:r>
            <a:endParaRPr kumimoji="1" lang="ja-JP" altLang="en-US" dirty="0"/>
          </a:p>
        </p:txBody>
      </p:sp>
      <p:sp>
        <p:nvSpPr>
          <p:cNvPr id="202" name="テキスト ボックス 201"/>
          <p:cNvSpPr txBox="1"/>
          <p:nvPr/>
        </p:nvSpPr>
        <p:spPr>
          <a:xfrm>
            <a:off x="9211564" y="29023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7</a:t>
            </a:r>
            <a:endParaRPr kumimoji="1" lang="ja-JP" altLang="en-US" dirty="0"/>
          </a:p>
        </p:txBody>
      </p:sp>
      <p:sp>
        <p:nvSpPr>
          <p:cNvPr id="205" name="テキスト ボックス 204"/>
          <p:cNvSpPr txBox="1"/>
          <p:nvPr/>
        </p:nvSpPr>
        <p:spPr>
          <a:xfrm>
            <a:off x="9128659" y="311643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14</a:t>
            </a:r>
            <a:endParaRPr kumimoji="1" lang="ja-JP" altLang="en-US" dirty="0"/>
          </a:p>
        </p:txBody>
      </p:sp>
      <p:grpSp>
        <p:nvGrpSpPr>
          <p:cNvPr id="207" name="グループ化 206"/>
          <p:cNvGrpSpPr/>
          <p:nvPr/>
        </p:nvGrpSpPr>
        <p:grpSpPr>
          <a:xfrm>
            <a:off x="9028546" y="3863350"/>
            <a:ext cx="539719" cy="167876"/>
            <a:chOff x="1699446" y="4123113"/>
            <a:chExt cx="539719" cy="167876"/>
          </a:xfrm>
        </p:grpSpPr>
        <p:cxnSp>
          <p:nvCxnSpPr>
            <p:cNvPr id="208" name="直線コネクタ 207"/>
            <p:cNvCxnSpPr/>
            <p:nvPr/>
          </p:nvCxnSpPr>
          <p:spPr>
            <a:xfrm>
              <a:off x="1699446" y="4123113"/>
              <a:ext cx="53971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直線コネクタ 208"/>
            <p:cNvCxnSpPr/>
            <p:nvPr/>
          </p:nvCxnSpPr>
          <p:spPr>
            <a:xfrm>
              <a:off x="1780775" y="4209013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線コネクタ 209"/>
            <p:cNvCxnSpPr/>
            <p:nvPr/>
          </p:nvCxnSpPr>
          <p:spPr>
            <a:xfrm>
              <a:off x="1868944" y="4290989"/>
              <a:ext cx="23640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1" name="テキスト ボックス 210"/>
          <p:cNvSpPr txBox="1"/>
          <p:nvPr/>
        </p:nvSpPr>
        <p:spPr>
          <a:xfrm>
            <a:off x="8707375" y="2618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4</a:t>
            </a:r>
            <a:endParaRPr kumimoji="1" lang="ja-JP" altLang="en-US" dirty="0"/>
          </a:p>
        </p:txBody>
      </p:sp>
      <p:sp>
        <p:nvSpPr>
          <p:cNvPr id="212" name="テキスト ボックス 211"/>
          <p:cNvSpPr txBox="1"/>
          <p:nvPr/>
        </p:nvSpPr>
        <p:spPr>
          <a:xfrm>
            <a:off x="8731145" y="331505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5</a:t>
            </a:r>
            <a:endParaRPr kumimoji="1" lang="ja-JP" altLang="en-US" dirty="0"/>
          </a:p>
        </p:txBody>
      </p:sp>
      <p:cxnSp>
        <p:nvCxnSpPr>
          <p:cNvPr id="213" name="直線コネクタ 212"/>
          <p:cNvCxnSpPr/>
          <p:nvPr/>
        </p:nvCxnSpPr>
        <p:spPr>
          <a:xfrm flipH="1" flipV="1">
            <a:off x="8141740" y="3471880"/>
            <a:ext cx="654777" cy="41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直線コネクタ 214"/>
          <p:cNvCxnSpPr/>
          <p:nvPr/>
        </p:nvCxnSpPr>
        <p:spPr>
          <a:xfrm flipH="1" flipV="1">
            <a:off x="7563003" y="5237318"/>
            <a:ext cx="654777" cy="41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直線コネクタ 215"/>
          <p:cNvCxnSpPr/>
          <p:nvPr/>
        </p:nvCxnSpPr>
        <p:spPr>
          <a:xfrm flipH="1" flipV="1">
            <a:off x="8158032" y="3471880"/>
            <a:ext cx="17040" cy="17812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テキスト ボックス 217"/>
          <p:cNvSpPr txBox="1"/>
          <p:nvPr/>
        </p:nvSpPr>
        <p:spPr>
          <a:xfrm>
            <a:off x="7386089" y="48085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7</a:t>
            </a:r>
            <a:endParaRPr kumimoji="1" lang="ja-JP" altLang="en-US" dirty="0"/>
          </a:p>
        </p:txBody>
      </p:sp>
      <p:sp>
        <p:nvSpPr>
          <p:cNvPr id="219" name="二等辺三角形 218"/>
          <p:cNvSpPr/>
          <p:nvPr/>
        </p:nvSpPr>
        <p:spPr>
          <a:xfrm rot="5400000">
            <a:off x="6296387" y="4557207"/>
            <a:ext cx="1172591" cy="1360221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0" name="二等辺三角形 219"/>
          <p:cNvSpPr/>
          <p:nvPr/>
        </p:nvSpPr>
        <p:spPr>
          <a:xfrm rot="5400000">
            <a:off x="3682271" y="4453967"/>
            <a:ext cx="1172591" cy="1360221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1" name="直線コネクタ 220"/>
          <p:cNvCxnSpPr/>
          <p:nvPr/>
        </p:nvCxnSpPr>
        <p:spPr>
          <a:xfrm flipH="1" flipV="1">
            <a:off x="4613291" y="4973123"/>
            <a:ext cx="1589071" cy="8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テキスト ボックス 221"/>
          <p:cNvSpPr txBox="1"/>
          <p:nvPr/>
        </p:nvSpPr>
        <p:spPr>
          <a:xfrm>
            <a:off x="3580752" y="4981380"/>
            <a:ext cx="811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UA733</a:t>
            </a:r>
            <a:endParaRPr kumimoji="1" lang="ja-JP" altLang="en-US" dirty="0"/>
          </a:p>
        </p:txBody>
      </p:sp>
      <p:sp>
        <p:nvSpPr>
          <p:cNvPr id="223" name="テキスト ボックス 222"/>
          <p:cNvSpPr txBox="1"/>
          <p:nvPr/>
        </p:nvSpPr>
        <p:spPr>
          <a:xfrm>
            <a:off x="6154987" y="5120748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LM360</a:t>
            </a:r>
            <a:endParaRPr kumimoji="1" lang="ja-JP" altLang="en-US" dirty="0"/>
          </a:p>
        </p:txBody>
      </p:sp>
      <p:cxnSp>
        <p:nvCxnSpPr>
          <p:cNvPr id="166" name="直線コネクタ 165"/>
          <p:cNvCxnSpPr/>
          <p:nvPr/>
        </p:nvCxnSpPr>
        <p:spPr>
          <a:xfrm flipH="1">
            <a:off x="4677824" y="3247114"/>
            <a:ext cx="1441" cy="3215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直線コネクタ 173"/>
          <p:cNvCxnSpPr/>
          <p:nvPr/>
        </p:nvCxnSpPr>
        <p:spPr>
          <a:xfrm flipH="1" flipV="1">
            <a:off x="4305708" y="3247114"/>
            <a:ext cx="370676" cy="66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0" name="グループ化 179"/>
          <p:cNvGrpSpPr/>
          <p:nvPr/>
        </p:nvGrpSpPr>
        <p:grpSpPr>
          <a:xfrm>
            <a:off x="4529053" y="3346487"/>
            <a:ext cx="297903" cy="103610"/>
            <a:chOff x="4840169" y="3056305"/>
            <a:chExt cx="382675" cy="91637"/>
          </a:xfrm>
        </p:grpSpPr>
        <p:cxnSp>
          <p:nvCxnSpPr>
            <p:cNvPr id="181" name="直線コネクタ 180"/>
            <p:cNvCxnSpPr/>
            <p:nvPr/>
          </p:nvCxnSpPr>
          <p:spPr>
            <a:xfrm>
              <a:off x="4840169" y="3056305"/>
              <a:ext cx="381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直線コネクタ 192"/>
            <p:cNvCxnSpPr/>
            <p:nvPr/>
          </p:nvCxnSpPr>
          <p:spPr>
            <a:xfrm>
              <a:off x="4840169" y="3147942"/>
              <a:ext cx="381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線コネクタ 194"/>
            <p:cNvCxnSpPr/>
            <p:nvPr/>
          </p:nvCxnSpPr>
          <p:spPr>
            <a:xfrm>
              <a:off x="4841844" y="3106912"/>
              <a:ext cx="381000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3" name="直線コネクタ 202"/>
          <p:cNvCxnSpPr/>
          <p:nvPr/>
        </p:nvCxnSpPr>
        <p:spPr>
          <a:xfrm flipH="1">
            <a:off x="4724797" y="1761877"/>
            <a:ext cx="1441" cy="3215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直線コネクタ 203"/>
          <p:cNvCxnSpPr/>
          <p:nvPr/>
        </p:nvCxnSpPr>
        <p:spPr>
          <a:xfrm flipH="1" flipV="1">
            <a:off x="4352681" y="1761877"/>
            <a:ext cx="370676" cy="66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6" name="グループ化 205"/>
          <p:cNvGrpSpPr/>
          <p:nvPr/>
        </p:nvGrpSpPr>
        <p:grpSpPr>
          <a:xfrm>
            <a:off x="4576026" y="1861250"/>
            <a:ext cx="297903" cy="103610"/>
            <a:chOff x="4840169" y="3056305"/>
            <a:chExt cx="382675" cy="91637"/>
          </a:xfrm>
        </p:grpSpPr>
        <p:cxnSp>
          <p:nvCxnSpPr>
            <p:cNvPr id="214" name="直線コネクタ 213"/>
            <p:cNvCxnSpPr/>
            <p:nvPr/>
          </p:nvCxnSpPr>
          <p:spPr>
            <a:xfrm>
              <a:off x="4840169" y="3056305"/>
              <a:ext cx="381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直線コネクタ 216"/>
            <p:cNvCxnSpPr/>
            <p:nvPr/>
          </p:nvCxnSpPr>
          <p:spPr>
            <a:xfrm>
              <a:off x="4840169" y="3147942"/>
              <a:ext cx="381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直線コネクタ 223"/>
            <p:cNvCxnSpPr/>
            <p:nvPr/>
          </p:nvCxnSpPr>
          <p:spPr>
            <a:xfrm>
              <a:off x="4841844" y="3106912"/>
              <a:ext cx="381000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" name="グループ化 224"/>
          <p:cNvGrpSpPr/>
          <p:nvPr/>
        </p:nvGrpSpPr>
        <p:grpSpPr>
          <a:xfrm>
            <a:off x="4467898" y="2102662"/>
            <a:ext cx="487368" cy="150006"/>
            <a:chOff x="1699446" y="4123113"/>
            <a:chExt cx="539719" cy="167876"/>
          </a:xfrm>
        </p:grpSpPr>
        <p:cxnSp>
          <p:nvCxnSpPr>
            <p:cNvPr id="226" name="直線コネクタ 225"/>
            <p:cNvCxnSpPr/>
            <p:nvPr/>
          </p:nvCxnSpPr>
          <p:spPr>
            <a:xfrm>
              <a:off x="1699446" y="4123113"/>
              <a:ext cx="53971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直線コネクタ 226"/>
            <p:cNvCxnSpPr/>
            <p:nvPr/>
          </p:nvCxnSpPr>
          <p:spPr>
            <a:xfrm>
              <a:off x="1780775" y="4209013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直線コネクタ 227"/>
            <p:cNvCxnSpPr/>
            <p:nvPr/>
          </p:nvCxnSpPr>
          <p:spPr>
            <a:xfrm>
              <a:off x="1868944" y="4290989"/>
              <a:ext cx="23640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9" name="直線コネクタ 228"/>
          <p:cNvCxnSpPr/>
          <p:nvPr/>
        </p:nvCxnSpPr>
        <p:spPr>
          <a:xfrm flipV="1">
            <a:off x="6979805" y="1948030"/>
            <a:ext cx="0" cy="779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直線コネクタ 229"/>
          <p:cNvCxnSpPr/>
          <p:nvPr/>
        </p:nvCxnSpPr>
        <p:spPr>
          <a:xfrm flipH="1">
            <a:off x="7376533" y="2009226"/>
            <a:ext cx="1441" cy="3215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直線コネクタ 230"/>
          <p:cNvCxnSpPr/>
          <p:nvPr/>
        </p:nvCxnSpPr>
        <p:spPr>
          <a:xfrm flipH="1" flipV="1">
            <a:off x="7004417" y="2009226"/>
            <a:ext cx="370676" cy="66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2" name="グループ化 231"/>
          <p:cNvGrpSpPr/>
          <p:nvPr/>
        </p:nvGrpSpPr>
        <p:grpSpPr>
          <a:xfrm>
            <a:off x="7227762" y="2108599"/>
            <a:ext cx="297903" cy="103610"/>
            <a:chOff x="4840169" y="3056305"/>
            <a:chExt cx="382675" cy="91637"/>
          </a:xfrm>
        </p:grpSpPr>
        <p:cxnSp>
          <p:nvCxnSpPr>
            <p:cNvPr id="233" name="直線コネクタ 232"/>
            <p:cNvCxnSpPr/>
            <p:nvPr/>
          </p:nvCxnSpPr>
          <p:spPr>
            <a:xfrm>
              <a:off x="4840169" y="3056305"/>
              <a:ext cx="381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直線コネクタ 233"/>
            <p:cNvCxnSpPr/>
            <p:nvPr/>
          </p:nvCxnSpPr>
          <p:spPr>
            <a:xfrm>
              <a:off x="4840169" y="3147942"/>
              <a:ext cx="381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直線コネクタ 234"/>
            <p:cNvCxnSpPr/>
            <p:nvPr/>
          </p:nvCxnSpPr>
          <p:spPr>
            <a:xfrm>
              <a:off x="4841844" y="3106912"/>
              <a:ext cx="381000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6" name="グループ化 235"/>
          <p:cNvGrpSpPr/>
          <p:nvPr/>
        </p:nvGrpSpPr>
        <p:grpSpPr>
          <a:xfrm>
            <a:off x="7119634" y="2350011"/>
            <a:ext cx="487368" cy="150006"/>
            <a:chOff x="1699446" y="4123113"/>
            <a:chExt cx="539719" cy="167876"/>
          </a:xfrm>
        </p:grpSpPr>
        <p:cxnSp>
          <p:nvCxnSpPr>
            <p:cNvPr id="237" name="直線コネクタ 236"/>
            <p:cNvCxnSpPr/>
            <p:nvPr/>
          </p:nvCxnSpPr>
          <p:spPr>
            <a:xfrm>
              <a:off x="1699446" y="4123113"/>
              <a:ext cx="53971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直線コネクタ 237"/>
            <p:cNvCxnSpPr/>
            <p:nvPr/>
          </p:nvCxnSpPr>
          <p:spPr>
            <a:xfrm>
              <a:off x="1780775" y="4209013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直線コネクタ 238"/>
            <p:cNvCxnSpPr/>
            <p:nvPr/>
          </p:nvCxnSpPr>
          <p:spPr>
            <a:xfrm>
              <a:off x="1868944" y="4290989"/>
              <a:ext cx="23640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0" name="直線コネクタ 239"/>
          <p:cNvCxnSpPr/>
          <p:nvPr/>
        </p:nvCxnSpPr>
        <p:spPr>
          <a:xfrm flipV="1">
            <a:off x="6961650" y="3194621"/>
            <a:ext cx="0" cy="779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直線コネクタ 240"/>
          <p:cNvCxnSpPr/>
          <p:nvPr/>
        </p:nvCxnSpPr>
        <p:spPr>
          <a:xfrm flipH="1">
            <a:off x="7354529" y="3352073"/>
            <a:ext cx="5291" cy="4923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直線コネクタ 241"/>
          <p:cNvCxnSpPr/>
          <p:nvPr/>
        </p:nvCxnSpPr>
        <p:spPr>
          <a:xfrm flipH="1" flipV="1">
            <a:off x="6986262" y="3352073"/>
            <a:ext cx="370676" cy="66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3" name="グループ化 242"/>
          <p:cNvGrpSpPr/>
          <p:nvPr/>
        </p:nvGrpSpPr>
        <p:grpSpPr>
          <a:xfrm>
            <a:off x="7209607" y="3451446"/>
            <a:ext cx="297903" cy="103610"/>
            <a:chOff x="4840169" y="3056305"/>
            <a:chExt cx="382675" cy="91637"/>
          </a:xfrm>
        </p:grpSpPr>
        <p:cxnSp>
          <p:nvCxnSpPr>
            <p:cNvPr id="244" name="直線コネクタ 243"/>
            <p:cNvCxnSpPr/>
            <p:nvPr/>
          </p:nvCxnSpPr>
          <p:spPr>
            <a:xfrm>
              <a:off x="4840169" y="3056305"/>
              <a:ext cx="381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直線コネクタ 244"/>
            <p:cNvCxnSpPr/>
            <p:nvPr/>
          </p:nvCxnSpPr>
          <p:spPr>
            <a:xfrm>
              <a:off x="4840169" y="3147942"/>
              <a:ext cx="381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直線コネクタ 245"/>
            <p:cNvCxnSpPr/>
            <p:nvPr/>
          </p:nvCxnSpPr>
          <p:spPr>
            <a:xfrm>
              <a:off x="4841844" y="3106912"/>
              <a:ext cx="381000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1" name="二等辺三角形 250"/>
          <p:cNvSpPr/>
          <p:nvPr/>
        </p:nvSpPr>
        <p:spPr>
          <a:xfrm rot="5400000">
            <a:off x="9973288" y="5056469"/>
            <a:ext cx="1182374" cy="1228973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2" name="テキスト ボックス 251"/>
          <p:cNvSpPr txBox="1"/>
          <p:nvPr/>
        </p:nvSpPr>
        <p:spPr>
          <a:xfrm>
            <a:off x="9901857" y="5475602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75110</a:t>
            </a:r>
            <a:endParaRPr kumimoji="1" lang="ja-JP" altLang="en-US" dirty="0"/>
          </a:p>
        </p:txBody>
      </p:sp>
      <p:cxnSp>
        <p:nvCxnSpPr>
          <p:cNvPr id="253" name="直線コネクタ 252"/>
          <p:cNvCxnSpPr/>
          <p:nvPr/>
        </p:nvCxnSpPr>
        <p:spPr>
          <a:xfrm flipV="1">
            <a:off x="10523546" y="4591683"/>
            <a:ext cx="0" cy="779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直線コネクタ 253"/>
          <p:cNvCxnSpPr/>
          <p:nvPr/>
        </p:nvCxnSpPr>
        <p:spPr>
          <a:xfrm flipV="1">
            <a:off x="10523546" y="5975862"/>
            <a:ext cx="0" cy="3993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テキスト ボックス 254"/>
          <p:cNvSpPr txBox="1"/>
          <p:nvPr/>
        </p:nvSpPr>
        <p:spPr>
          <a:xfrm>
            <a:off x="9911197" y="4215780"/>
            <a:ext cx="615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Vcc</a:t>
            </a:r>
            <a:r>
              <a:rPr kumimoji="1" lang="en-US" altLang="ja-JP" dirty="0" smtClean="0"/>
              <a:t>+</a:t>
            </a:r>
            <a:endParaRPr kumimoji="1" lang="ja-JP" altLang="en-US" dirty="0"/>
          </a:p>
        </p:txBody>
      </p:sp>
      <p:sp>
        <p:nvSpPr>
          <p:cNvPr id="256" name="テキスト ボックス 255"/>
          <p:cNvSpPr txBox="1"/>
          <p:nvPr/>
        </p:nvSpPr>
        <p:spPr>
          <a:xfrm>
            <a:off x="10404818" y="56510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7</a:t>
            </a:r>
            <a:endParaRPr kumimoji="1" lang="ja-JP" altLang="en-US" dirty="0"/>
          </a:p>
        </p:txBody>
      </p:sp>
      <p:sp>
        <p:nvSpPr>
          <p:cNvPr id="257" name="テキスト ボックス 256"/>
          <p:cNvSpPr txBox="1"/>
          <p:nvPr/>
        </p:nvSpPr>
        <p:spPr>
          <a:xfrm>
            <a:off x="10364616" y="532734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14</a:t>
            </a:r>
            <a:endParaRPr kumimoji="1" lang="ja-JP" altLang="en-US" dirty="0"/>
          </a:p>
        </p:txBody>
      </p:sp>
      <p:grpSp>
        <p:nvGrpSpPr>
          <p:cNvPr id="258" name="グループ化 257"/>
          <p:cNvGrpSpPr/>
          <p:nvPr/>
        </p:nvGrpSpPr>
        <p:grpSpPr>
          <a:xfrm>
            <a:off x="10323489" y="6410404"/>
            <a:ext cx="539719" cy="167876"/>
            <a:chOff x="1699446" y="4123113"/>
            <a:chExt cx="539719" cy="167876"/>
          </a:xfrm>
        </p:grpSpPr>
        <p:cxnSp>
          <p:nvCxnSpPr>
            <p:cNvPr id="259" name="直線コネクタ 258"/>
            <p:cNvCxnSpPr/>
            <p:nvPr/>
          </p:nvCxnSpPr>
          <p:spPr>
            <a:xfrm>
              <a:off x="1699446" y="4123113"/>
              <a:ext cx="53971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直線コネクタ 259"/>
            <p:cNvCxnSpPr/>
            <p:nvPr/>
          </p:nvCxnSpPr>
          <p:spPr>
            <a:xfrm>
              <a:off x="1780775" y="4209013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直線コネクタ 260"/>
            <p:cNvCxnSpPr/>
            <p:nvPr/>
          </p:nvCxnSpPr>
          <p:spPr>
            <a:xfrm>
              <a:off x="1868944" y="4290989"/>
              <a:ext cx="23640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2" name="テキスト ボックス 261"/>
          <p:cNvSpPr txBox="1"/>
          <p:nvPr/>
        </p:nvSpPr>
        <p:spPr>
          <a:xfrm>
            <a:off x="9882199" y="51426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263" name="テキスト ボックス 262"/>
          <p:cNvSpPr txBox="1"/>
          <p:nvPr/>
        </p:nvSpPr>
        <p:spPr>
          <a:xfrm>
            <a:off x="9905969" y="583966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2</a:t>
            </a:r>
            <a:endParaRPr kumimoji="1" lang="ja-JP" altLang="en-US" dirty="0"/>
          </a:p>
        </p:txBody>
      </p:sp>
      <p:cxnSp>
        <p:nvCxnSpPr>
          <p:cNvPr id="264" name="直線コネクタ 263"/>
          <p:cNvCxnSpPr/>
          <p:nvPr/>
        </p:nvCxnSpPr>
        <p:spPr>
          <a:xfrm flipH="1" flipV="1">
            <a:off x="10492987" y="5032689"/>
            <a:ext cx="329322" cy="41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直線コネクタ 264"/>
          <p:cNvCxnSpPr/>
          <p:nvPr/>
        </p:nvCxnSpPr>
        <p:spPr>
          <a:xfrm flipV="1">
            <a:off x="10821509" y="5045931"/>
            <a:ext cx="0" cy="3993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10799375" y="4993869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</a:t>
            </a:r>
            <a:r>
              <a:rPr kumimoji="1" lang="ja-JP" altLang="en-US" dirty="0" err="1" smtClean="0"/>
              <a:t>，</a:t>
            </a:r>
            <a:r>
              <a:rPr kumimoji="1" lang="en-US" altLang="ja-JP" dirty="0" smtClean="0"/>
              <a:t>4</a:t>
            </a:r>
            <a:r>
              <a:rPr kumimoji="1" lang="ja-JP" altLang="en-US" dirty="0" err="1" smtClean="0"/>
              <a:t>，</a:t>
            </a:r>
            <a:r>
              <a:rPr kumimoji="1" lang="en-US" altLang="ja-JP" dirty="0" smtClean="0"/>
              <a:t>9</a:t>
            </a:r>
            <a:endParaRPr kumimoji="1" lang="ja-JP" altLang="en-US" dirty="0"/>
          </a:p>
        </p:txBody>
      </p:sp>
      <p:grpSp>
        <p:nvGrpSpPr>
          <p:cNvPr id="266" name="グループ化 265"/>
          <p:cNvGrpSpPr/>
          <p:nvPr/>
        </p:nvGrpSpPr>
        <p:grpSpPr>
          <a:xfrm>
            <a:off x="9224376" y="6349119"/>
            <a:ext cx="539719" cy="167876"/>
            <a:chOff x="1699446" y="4123113"/>
            <a:chExt cx="539719" cy="167876"/>
          </a:xfrm>
        </p:grpSpPr>
        <p:cxnSp>
          <p:nvCxnSpPr>
            <p:cNvPr id="267" name="直線コネクタ 266"/>
            <p:cNvCxnSpPr/>
            <p:nvPr/>
          </p:nvCxnSpPr>
          <p:spPr>
            <a:xfrm>
              <a:off x="1699446" y="4123113"/>
              <a:ext cx="53971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直線コネクタ 267"/>
            <p:cNvCxnSpPr/>
            <p:nvPr/>
          </p:nvCxnSpPr>
          <p:spPr>
            <a:xfrm>
              <a:off x="1780775" y="4209013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直線コネクタ 268"/>
            <p:cNvCxnSpPr/>
            <p:nvPr/>
          </p:nvCxnSpPr>
          <p:spPr>
            <a:xfrm>
              <a:off x="1868944" y="4290989"/>
              <a:ext cx="23640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0" name="グループ化 269"/>
          <p:cNvGrpSpPr/>
          <p:nvPr/>
        </p:nvGrpSpPr>
        <p:grpSpPr>
          <a:xfrm>
            <a:off x="9453660" y="5999551"/>
            <a:ext cx="497209" cy="305542"/>
            <a:chOff x="3003892" y="3224393"/>
            <a:chExt cx="562095" cy="733849"/>
          </a:xfrm>
        </p:grpSpPr>
        <p:cxnSp>
          <p:nvCxnSpPr>
            <p:cNvPr id="271" name="直線コネクタ 270"/>
            <p:cNvCxnSpPr/>
            <p:nvPr/>
          </p:nvCxnSpPr>
          <p:spPr>
            <a:xfrm flipH="1">
              <a:off x="3003892" y="3234041"/>
              <a:ext cx="2882" cy="72420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直線コネクタ 271"/>
            <p:cNvCxnSpPr/>
            <p:nvPr/>
          </p:nvCxnSpPr>
          <p:spPr>
            <a:xfrm flipV="1">
              <a:off x="3003892" y="3224393"/>
              <a:ext cx="562095" cy="163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3" name="直線コネクタ 272"/>
          <p:cNvCxnSpPr/>
          <p:nvPr/>
        </p:nvCxnSpPr>
        <p:spPr>
          <a:xfrm flipV="1">
            <a:off x="9745645" y="3262288"/>
            <a:ext cx="23748" cy="21181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直線コネクタ 274"/>
          <p:cNvCxnSpPr/>
          <p:nvPr/>
        </p:nvCxnSpPr>
        <p:spPr>
          <a:xfrm flipH="1" flipV="1">
            <a:off x="9769257" y="5355761"/>
            <a:ext cx="165448" cy="111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" name="テキスト ボックス 275"/>
          <p:cNvSpPr txBox="1"/>
          <p:nvPr/>
        </p:nvSpPr>
        <p:spPr>
          <a:xfrm>
            <a:off x="9788008" y="319165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6</a:t>
            </a:r>
            <a:endParaRPr kumimoji="1" lang="ja-JP" altLang="en-US" dirty="0"/>
          </a:p>
        </p:txBody>
      </p:sp>
      <p:cxnSp>
        <p:nvCxnSpPr>
          <p:cNvPr id="277" name="直線コネクタ 276"/>
          <p:cNvCxnSpPr/>
          <p:nvPr/>
        </p:nvCxnSpPr>
        <p:spPr>
          <a:xfrm flipH="1" flipV="1">
            <a:off x="10976494" y="5566150"/>
            <a:ext cx="654777" cy="41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直線コネクタ 277"/>
          <p:cNvCxnSpPr/>
          <p:nvPr/>
        </p:nvCxnSpPr>
        <p:spPr>
          <a:xfrm flipH="1" flipV="1">
            <a:off x="10957986" y="5825613"/>
            <a:ext cx="654777" cy="41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11099919" y="528567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12</a:t>
            </a:r>
            <a:endParaRPr kumimoji="1" lang="ja-JP" altLang="en-US" dirty="0"/>
          </a:p>
        </p:txBody>
      </p:sp>
      <p:sp>
        <p:nvSpPr>
          <p:cNvPr id="279" name="テキスト ボックス 278"/>
          <p:cNvSpPr txBox="1"/>
          <p:nvPr/>
        </p:nvSpPr>
        <p:spPr>
          <a:xfrm>
            <a:off x="11111458" y="577377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13</a:t>
            </a:r>
            <a:endParaRPr kumimoji="1" lang="ja-JP" altLang="en-US" dirty="0"/>
          </a:p>
        </p:txBody>
      </p:sp>
      <p:sp>
        <p:nvSpPr>
          <p:cNvPr id="27" name="円/楕円 26"/>
          <p:cNvSpPr/>
          <p:nvPr/>
        </p:nvSpPr>
        <p:spPr>
          <a:xfrm>
            <a:off x="11558957" y="5384734"/>
            <a:ext cx="220261" cy="50449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1420778" y="5995592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NIM</a:t>
            </a:r>
            <a:endParaRPr kumimoji="1" lang="ja-JP" altLang="en-US" dirty="0"/>
          </a:p>
        </p:txBody>
      </p:sp>
      <p:sp>
        <p:nvSpPr>
          <p:cNvPr id="280" name="フローチャート: 他ページ結合子 279"/>
          <p:cNvSpPr/>
          <p:nvPr/>
        </p:nvSpPr>
        <p:spPr>
          <a:xfrm rot="5400000">
            <a:off x="11126408" y="1303587"/>
            <a:ext cx="289607" cy="612648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フローチャート: 他ページ結合子 281"/>
          <p:cNvSpPr/>
          <p:nvPr/>
        </p:nvSpPr>
        <p:spPr>
          <a:xfrm rot="5400000">
            <a:off x="11145798" y="2116444"/>
            <a:ext cx="289607" cy="612648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フローチャート: 他ページ結合子 283"/>
          <p:cNvSpPr/>
          <p:nvPr/>
        </p:nvSpPr>
        <p:spPr>
          <a:xfrm rot="5400000">
            <a:off x="11181214" y="2918858"/>
            <a:ext cx="289607" cy="612648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1027386" y="1417908"/>
            <a:ext cx="615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Vcc</a:t>
            </a:r>
            <a:r>
              <a:rPr kumimoji="1" lang="en-US" altLang="ja-JP" dirty="0" smtClean="0"/>
              <a:t>+</a:t>
            </a:r>
            <a:endParaRPr kumimoji="1" lang="ja-JP" altLang="en-US" dirty="0"/>
          </a:p>
        </p:txBody>
      </p:sp>
      <p:sp>
        <p:nvSpPr>
          <p:cNvPr id="288" name="テキスト ボックス 287"/>
          <p:cNvSpPr txBox="1"/>
          <p:nvPr/>
        </p:nvSpPr>
        <p:spPr>
          <a:xfrm>
            <a:off x="11092960" y="3039727"/>
            <a:ext cx="570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Vcc</a:t>
            </a:r>
            <a:r>
              <a:rPr lang="en-US" altLang="ja-JP" dirty="0"/>
              <a:t>-</a:t>
            </a:r>
            <a:endParaRPr kumimoji="1" lang="ja-JP" altLang="en-US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11035343" y="2262084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GND</a:t>
            </a:r>
            <a:endParaRPr kumimoji="1" lang="ja-JP" altLang="en-US" dirty="0"/>
          </a:p>
        </p:txBody>
      </p:sp>
      <p:cxnSp>
        <p:nvCxnSpPr>
          <p:cNvPr id="289" name="直線コネクタ 288"/>
          <p:cNvCxnSpPr/>
          <p:nvPr/>
        </p:nvCxnSpPr>
        <p:spPr>
          <a:xfrm flipH="1">
            <a:off x="9764095" y="1594789"/>
            <a:ext cx="1222753" cy="30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直線コネクタ 289"/>
          <p:cNvCxnSpPr/>
          <p:nvPr/>
        </p:nvCxnSpPr>
        <p:spPr>
          <a:xfrm flipH="1">
            <a:off x="10417124" y="3224393"/>
            <a:ext cx="62934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直線コネクタ 290"/>
          <p:cNvCxnSpPr/>
          <p:nvPr/>
        </p:nvCxnSpPr>
        <p:spPr>
          <a:xfrm>
            <a:off x="10422024" y="1614026"/>
            <a:ext cx="8592" cy="6702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2" name="グループ化 291"/>
          <p:cNvGrpSpPr/>
          <p:nvPr/>
        </p:nvGrpSpPr>
        <p:grpSpPr>
          <a:xfrm>
            <a:off x="10216002" y="2310708"/>
            <a:ext cx="539719" cy="167876"/>
            <a:chOff x="1699446" y="4123113"/>
            <a:chExt cx="539719" cy="167876"/>
          </a:xfrm>
        </p:grpSpPr>
        <p:cxnSp>
          <p:nvCxnSpPr>
            <p:cNvPr id="293" name="直線コネクタ 292"/>
            <p:cNvCxnSpPr/>
            <p:nvPr/>
          </p:nvCxnSpPr>
          <p:spPr>
            <a:xfrm>
              <a:off x="1699446" y="4123113"/>
              <a:ext cx="53971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直線コネクタ 293"/>
            <p:cNvCxnSpPr/>
            <p:nvPr/>
          </p:nvCxnSpPr>
          <p:spPr>
            <a:xfrm>
              <a:off x="1780775" y="4209013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直線コネクタ 294"/>
            <p:cNvCxnSpPr/>
            <p:nvPr/>
          </p:nvCxnSpPr>
          <p:spPr>
            <a:xfrm>
              <a:off x="1868944" y="4290989"/>
              <a:ext cx="23640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7" name="グループ化 296"/>
          <p:cNvGrpSpPr/>
          <p:nvPr/>
        </p:nvGrpSpPr>
        <p:grpSpPr>
          <a:xfrm>
            <a:off x="10212643" y="1904359"/>
            <a:ext cx="382675" cy="91637"/>
            <a:chOff x="4840169" y="3056305"/>
            <a:chExt cx="382675" cy="91637"/>
          </a:xfrm>
        </p:grpSpPr>
        <p:cxnSp>
          <p:nvCxnSpPr>
            <p:cNvPr id="298" name="直線コネクタ 297"/>
            <p:cNvCxnSpPr/>
            <p:nvPr/>
          </p:nvCxnSpPr>
          <p:spPr>
            <a:xfrm>
              <a:off x="4840169" y="3056305"/>
              <a:ext cx="381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直線コネクタ 298"/>
            <p:cNvCxnSpPr/>
            <p:nvPr/>
          </p:nvCxnSpPr>
          <p:spPr>
            <a:xfrm>
              <a:off x="4840169" y="3147942"/>
              <a:ext cx="381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直線コネクタ 299"/>
            <p:cNvCxnSpPr/>
            <p:nvPr/>
          </p:nvCxnSpPr>
          <p:spPr>
            <a:xfrm>
              <a:off x="4841844" y="3106912"/>
              <a:ext cx="381000" cy="0"/>
            </a:xfrm>
            <a:prstGeom prst="line">
              <a:avLst/>
            </a:prstGeom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5" name="直線コネクタ 304"/>
          <p:cNvCxnSpPr/>
          <p:nvPr/>
        </p:nvCxnSpPr>
        <p:spPr>
          <a:xfrm>
            <a:off x="10671894" y="3222581"/>
            <a:ext cx="8592" cy="6702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6" name="グループ化 305"/>
          <p:cNvGrpSpPr/>
          <p:nvPr/>
        </p:nvGrpSpPr>
        <p:grpSpPr>
          <a:xfrm>
            <a:off x="10382502" y="3918543"/>
            <a:ext cx="539719" cy="167876"/>
            <a:chOff x="1699446" y="4123113"/>
            <a:chExt cx="539719" cy="167876"/>
          </a:xfrm>
        </p:grpSpPr>
        <p:cxnSp>
          <p:nvCxnSpPr>
            <p:cNvPr id="307" name="直線コネクタ 306"/>
            <p:cNvCxnSpPr/>
            <p:nvPr/>
          </p:nvCxnSpPr>
          <p:spPr>
            <a:xfrm>
              <a:off x="1699446" y="4123113"/>
              <a:ext cx="53971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直線コネクタ 307"/>
            <p:cNvCxnSpPr/>
            <p:nvPr/>
          </p:nvCxnSpPr>
          <p:spPr>
            <a:xfrm>
              <a:off x="1780775" y="4209013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直線コネクタ 308"/>
            <p:cNvCxnSpPr/>
            <p:nvPr/>
          </p:nvCxnSpPr>
          <p:spPr>
            <a:xfrm>
              <a:off x="1868944" y="4290989"/>
              <a:ext cx="23640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0" name="グループ化 309"/>
          <p:cNvGrpSpPr/>
          <p:nvPr/>
        </p:nvGrpSpPr>
        <p:grpSpPr>
          <a:xfrm>
            <a:off x="10462513" y="3512914"/>
            <a:ext cx="382675" cy="91637"/>
            <a:chOff x="4840169" y="3056305"/>
            <a:chExt cx="382675" cy="91637"/>
          </a:xfrm>
        </p:grpSpPr>
        <p:cxnSp>
          <p:nvCxnSpPr>
            <p:cNvPr id="311" name="直線コネクタ 310"/>
            <p:cNvCxnSpPr/>
            <p:nvPr/>
          </p:nvCxnSpPr>
          <p:spPr>
            <a:xfrm>
              <a:off x="4840169" y="3056305"/>
              <a:ext cx="381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直線コネクタ 311"/>
            <p:cNvCxnSpPr/>
            <p:nvPr/>
          </p:nvCxnSpPr>
          <p:spPr>
            <a:xfrm>
              <a:off x="4840169" y="3147942"/>
              <a:ext cx="381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直線コネクタ 312"/>
            <p:cNvCxnSpPr/>
            <p:nvPr/>
          </p:nvCxnSpPr>
          <p:spPr>
            <a:xfrm>
              <a:off x="4841844" y="3106912"/>
              <a:ext cx="381000" cy="0"/>
            </a:xfrm>
            <a:prstGeom prst="line">
              <a:avLst/>
            </a:prstGeom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テキスト ボックス 64"/>
          <p:cNvSpPr txBox="1"/>
          <p:nvPr/>
        </p:nvSpPr>
        <p:spPr>
          <a:xfrm>
            <a:off x="10391327" y="1612811"/>
            <a:ext cx="30008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+</a:t>
            </a:r>
          </a:p>
          <a:p>
            <a:r>
              <a:rPr lang="en-US" altLang="ja-JP" sz="2400" dirty="0" smtClean="0"/>
              <a:t>-</a:t>
            </a:r>
            <a:endParaRPr lang="en-US" altLang="ja-JP" sz="2400" dirty="0"/>
          </a:p>
        </p:txBody>
      </p:sp>
      <p:sp>
        <p:nvSpPr>
          <p:cNvPr id="314" name="テキスト ボックス 313"/>
          <p:cNvSpPr txBox="1"/>
          <p:nvPr/>
        </p:nvSpPr>
        <p:spPr>
          <a:xfrm rot="10800000">
            <a:off x="10663904" y="3209438"/>
            <a:ext cx="30008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+</a:t>
            </a:r>
          </a:p>
          <a:p>
            <a:r>
              <a:rPr lang="en-US" altLang="ja-JP" sz="2400" dirty="0" smtClean="0"/>
              <a:t>-</a:t>
            </a:r>
            <a:endParaRPr lang="en-US" altLang="ja-JP" sz="2400" dirty="0"/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508175" y="155338"/>
            <a:ext cx="3925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MPPC trigger logic </a:t>
            </a:r>
            <a:endParaRPr kumimoji="1" lang="ja-JP" altLang="en-US" sz="3200" dirty="0"/>
          </a:p>
        </p:txBody>
      </p:sp>
      <p:grpSp>
        <p:nvGrpSpPr>
          <p:cNvPr id="274" name="グループ化 273"/>
          <p:cNvGrpSpPr/>
          <p:nvPr/>
        </p:nvGrpSpPr>
        <p:grpSpPr>
          <a:xfrm rot="5400000">
            <a:off x="5002581" y="2604701"/>
            <a:ext cx="382675" cy="91637"/>
            <a:chOff x="4840169" y="3056305"/>
            <a:chExt cx="382675" cy="91637"/>
          </a:xfrm>
        </p:grpSpPr>
        <p:cxnSp>
          <p:nvCxnSpPr>
            <p:cNvPr id="301" name="直線コネクタ 300"/>
            <p:cNvCxnSpPr/>
            <p:nvPr/>
          </p:nvCxnSpPr>
          <p:spPr>
            <a:xfrm>
              <a:off x="4840169" y="3056305"/>
              <a:ext cx="381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直線コネクタ 301"/>
            <p:cNvCxnSpPr/>
            <p:nvPr/>
          </p:nvCxnSpPr>
          <p:spPr>
            <a:xfrm>
              <a:off x="4840169" y="3147942"/>
              <a:ext cx="381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直線コネクタ 302"/>
            <p:cNvCxnSpPr/>
            <p:nvPr/>
          </p:nvCxnSpPr>
          <p:spPr>
            <a:xfrm>
              <a:off x="4841844" y="3106912"/>
              <a:ext cx="381000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4" name="テキスト ボックス 303"/>
          <p:cNvSpPr txBox="1"/>
          <p:nvPr/>
        </p:nvSpPr>
        <p:spPr>
          <a:xfrm>
            <a:off x="5233813" y="2133341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0.1u</a:t>
            </a:r>
            <a:endParaRPr kumimoji="1" lang="ja-JP" altLang="en-US" dirty="0"/>
          </a:p>
        </p:txBody>
      </p:sp>
      <p:sp>
        <p:nvSpPr>
          <p:cNvPr id="315" name="テキスト ボックス 314"/>
          <p:cNvSpPr txBox="1"/>
          <p:nvPr/>
        </p:nvSpPr>
        <p:spPr>
          <a:xfrm>
            <a:off x="9965385" y="3335192"/>
            <a:ext cx="639919" cy="52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kumimoji="1" lang="en-US" altLang="ja-JP" dirty="0" smtClean="0"/>
              <a:t>22u</a:t>
            </a:r>
          </a:p>
          <a:p>
            <a:pPr>
              <a:lnSpc>
                <a:spcPts val="1700"/>
              </a:lnSpc>
            </a:pPr>
            <a:r>
              <a:rPr kumimoji="1" lang="en-US" altLang="ja-JP" dirty="0" smtClean="0"/>
              <a:t>/</a:t>
            </a:r>
            <a:r>
              <a:rPr lang="en-US" altLang="ja-JP" dirty="0"/>
              <a:t>1</a:t>
            </a:r>
            <a:r>
              <a:rPr kumimoji="1" lang="en-US" altLang="ja-JP" dirty="0" smtClean="0"/>
              <a:t>0V</a:t>
            </a:r>
            <a:endParaRPr kumimoji="1" lang="ja-JP" altLang="en-US" dirty="0"/>
          </a:p>
        </p:txBody>
      </p:sp>
      <p:sp>
        <p:nvSpPr>
          <p:cNvPr id="316" name="テキスト ボックス 315"/>
          <p:cNvSpPr txBox="1"/>
          <p:nvPr/>
        </p:nvSpPr>
        <p:spPr>
          <a:xfrm>
            <a:off x="9661958" y="1742247"/>
            <a:ext cx="639919" cy="52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kumimoji="1" lang="en-US" altLang="ja-JP" dirty="0" smtClean="0"/>
              <a:t>22u</a:t>
            </a:r>
          </a:p>
          <a:p>
            <a:pPr>
              <a:lnSpc>
                <a:spcPts val="1700"/>
              </a:lnSpc>
            </a:pPr>
            <a:r>
              <a:rPr kumimoji="1" lang="en-US" altLang="ja-JP" dirty="0" smtClean="0"/>
              <a:t>/</a:t>
            </a:r>
            <a:r>
              <a:rPr lang="en-US" altLang="ja-JP" dirty="0"/>
              <a:t>1</a:t>
            </a:r>
            <a:r>
              <a:rPr kumimoji="1" lang="en-US" altLang="ja-JP" dirty="0" smtClean="0"/>
              <a:t>0V</a:t>
            </a:r>
            <a:endParaRPr kumimoji="1" lang="ja-JP" altLang="en-US" dirty="0"/>
          </a:p>
        </p:txBody>
      </p:sp>
      <p:sp>
        <p:nvSpPr>
          <p:cNvPr id="296" name="正方形/長方形 295"/>
          <p:cNvSpPr/>
          <p:nvPr/>
        </p:nvSpPr>
        <p:spPr>
          <a:xfrm>
            <a:off x="2755325" y="2372599"/>
            <a:ext cx="191902" cy="15870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7" name="直線コネクタ 316"/>
          <p:cNvCxnSpPr/>
          <p:nvPr/>
        </p:nvCxnSpPr>
        <p:spPr>
          <a:xfrm>
            <a:off x="3083095" y="2408086"/>
            <a:ext cx="3361" cy="48486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8" name="グループ化 317"/>
          <p:cNvGrpSpPr/>
          <p:nvPr/>
        </p:nvGrpSpPr>
        <p:grpSpPr>
          <a:xfrm>
            <a:off x="2784370" y="2890011"/>
            <a:ext cx="539719" cy="167876"/>
            <a:chOff x="1699446" y="4123113"/>
            <a:chExt cx="539719" cy="167876"/>
          </a:xfrm>
        </p:grpSpPr>
        <p:cxnSp>
          <p:nvCxnSpPr>
            <p:cNvPr id="319" name="直線コネクタ 318"/>
            <p:cNvCxnSpPr/>
            <p:nvPr/>
          </p:nvCxnSpPr>
          <p:spPr>
            <a:xfrm>
              <a:off x="1699446" y="4123113"/>
              <a:ext cx="53971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直線コネクタ 319"/>
            <p:cNvCxnSpPr/>
            <p:nvPr/>
          </p:nvCxnSpPr>
          <p:spPr>
            <a:xfrm>
              <a:off x="1780775" y="4209013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直線コネクタ 320"/>
            <p:cNvCxnSpPr/>
            <p:nvPr/>
          </p:nvCxnSpPr>
          <p:spPr>
            <a:xfrm>
              <a:off x="1868944" y="4290989"/>
              <a:ext cx="23640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2" name="正方形/長方形 321"/>
          <p:cNvSpPr/>
          <p:nvPr/>
        </p:nvSpPr>
        <p:spPr>
          <a:xfrm>
            <a:off x="3019929" y="2535698"/>
            <a:ext cx="155854" cy="25246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665781" y="2091551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100</a:t>
            </a:r>
            <a:endParaRPr kumimoji="1" lang="ja-JP" altLang="en-US" dirty="0"/>
          </a:p>
        </p:txBody>
      </p:sp>
      <p:sp>
        <p:nvSpPr>
          <p:cNvPr id="323" name="テキスト ボックス 322"/>
          <p:cNvSpPr txBox="1"/>
          <p:nvPr/>
        </p:nvSpPr>
        <p:spPr>
          <a:xfrm>
            <a:off x="2681388" y="2520116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1k</a:t>
            </a:r>
            <a:endParaRPr kumimoji="1" lang="ja-JP" altLang="en-US" dirty="0"/>
          </a:p>
        </p:txBody>
      </p:sp>
      <p:grpSp>
        <p:nvGrpSpPr>
          <p:cNvPr id="324" name="グループ化 323"/>
          <p:cNvGrpSpPr/>
          <p:nvPr/>
        </p:nvGrpSpPr>
        <p:grpSpPr>
          <a:xfrm rot="5400000">
            <a:off x="5039415" y="3278762"/>
            <a:ext cx="382675" cy="91637"/>
            <a:chOff x="4840169" y="3056305"/>
            <a:chExt cx="382675" cy="91637"/>
          </a:xfrm>
        </p:grpSpPr>
        <p:cxnSp>
          <p:nvCxnSpPr>
            <p:cNvPr id="325" name="直線コネクタ 324"/>
            <p:cNvCxnSpPr/>
            <p:nvPr/>
          </p:nvCxnSpPr>
          <p:spPr>
            <a:xfrm>
              <a:off x="4840169" y="3056305"/>
              <a:ext cx="381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直線コネクタ 325"/>
            <p:cNvCxnSpPr/>
            <p:nvPr/>
          </p:nvCxnSpPr>
          <p:spPr>
            <a:xfrm>
              <a:off x="4840169" y="3147942"/>
              <a:ext cx="381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直線コネクタ 326"/>
            <p:cNvCxnSpPr/>
            <p:nvPr/>
          </p:nvCxnSpPr>
          <p:spPr>
            <a:xfrm>
              <a:off x="4841844" y="3106912"/>
              <a:ext cx="381000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4" name="直線コネクタ 333"/>
          <p:cNvCxnSpPr/>
          <p:nvPr/>
        </p:nvCxnSpPr>
        <p:spPr>
          <a:xfrm>
            <a:off x="5656436" y="2637891"/>
            <a:ext cx="4399" cy="4785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6" name="グループ化 335"/>
          <p:cNvGrpSpPr/>
          <p:nvPr/>
        </p:nvGrpSpPr>
        <p:grpSpPr>
          <a:xfrm>
            <a:off x="5389431" y="3110761"/>
            <a:ext cx="539719" cy="167876"/>
            <a:chOff x="1699446" y="4123113"/>
            <a:chExt cx="539719" cy="167876"/>
          </a:xfrm>
        </p:grpSpPr>
        <p:cxnSp>
          <p:nvCxnSpPr>
            <p:cNvPr id="337" name="直線コネクタ 336"/>
            <p:cNvCxnSpPr/>
            <p:nvPr/>
          </p:nvCxnSpPr>
          <p:spPr>
            <a:xfrm>
              <a:off x="1699446" y="4123113"/>
              <a:ext cx="53971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直線コネクタ 337"/>
            <p:cNvCxnSpPr/>
            <p:nvPr/>
          </p:nvCxnSpPr>
          <p:spPr>
            <a:xfrm>
              <a:off x="1780775" y="4209013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直線コネクタ 338"/>
            <p:cNvCxnSpPr/>
            <p:nvPr/>
          </p:nvCxnSpPr>
          <p:spPr>
            <a:xfrm>
              <a:off x="1868944" y="4290989"/>
              <a:ext cx="23640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0" name="正方形/長方形 339"/>
          <p:cNvSpPr/>
          <p:nvPr/>
        </p:nvSpPr>
        <p:spPr>
          <a:xfrm>
            <a:off x="5572039" y="2729258"/>
            <a:ext cx="200722" cy="28628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1" name="テキスト ボックス 340"/>
          <p:cNvSpPr txBox="1"/>
          <p:nvPr/>
        </p:nvSpPr>
        <p:spPr>
          <a:xfrm>
            <a:off x="5220842" y="2685205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100</a:t>
            </a:r>
            <a:endParaRPr kumimoji="1" lang="ja-JP" altLang="en-US" dirty="0"/>
          </a:p>
        </p:txBody>
      </p:sp>
      <p:sp>
        <p:nvSpPr>
          <p:cNvPr id="329" name="フリーフォーム 328"/>
          <p:cNvSpPr/>
          <p:nvPr/>
        </p:nvSpPr>
        <p:spPr>
          <a:xfrm>
            <a:off x="4854571" y="3432254"/>
            <a:ext cx="398834" cy="328803"/>
          </a:xfrm>
          <a:custGeom>
            <a:avLst/>
            <a:gdLst>
              <a:gd name="connsiteX0" fmla="*/ 0 w 797668"/>
              <a:gd name="connsiteY0" fmla="*/ 27838 h 504513"/>
              <a:gd name="connsiteX1" fmla="*/ 252919 w 797668"/>
              <a:gd name="connsiteY1" fmla="*/ 504493 h 504513"/>
              <a:gd name="connsiteX2" fmla="*/ 593387 w 797668"/>
              <a:gd name="connsiteY2" fmla="*/ 47293 h 504513"/>
              <a:gd name="connsiteX3" fmla="*/ 797668 w 797668"/>
              <a:gd name="connsiteY3" fmla="*/ 37565 h 50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7668" h="504513">
                <a:moveTo>
                  <a:pt x="0" y="27838"/>
                </a:moveTo>
                <a:cubicBezTo>
                  <a:pt x="77010" y="264544"/>
                  <a:pt x="154021" y="501251"/>
                  <a:pt x="252919" y="504493"/>
                </a:cubicBezTo>
                <a:cubicBezTo>
                  <a:pt x="351817" y="507735"/>
                  <a:pt x="502596" y="125114"/>
                  <a:pt x="593387" y="47293"/>
                </a:cubicBezTo>
                <a:cubicBezTo>
                  <a:pt x="684179" y="-30528"/>
                  <a:pt x="740923" y="3518"/>
                  <a:pt x="797668" y="37565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0" name="正方形/長方形 329"/>
          <p:cNvSpPr/>
          <p:nvPr/>
        </p:nvSpPr>
        <p:spPr>
          <a:xfrm>
            <a:off x="2875941" y="3496520"/>
            <a:ext cx="155854" cy="25246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1" name="テキスト ボックス 330"/>
          <p:cNvSpPr txBox="1"/>
          <p:nvPr/>
        </p:nvSpPr>
        <p:spPr>
          <a:xfrm>
            <a:off x="2504260" y="3460007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1k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06215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496" y="1341011"/>
            <a:ext cx="5940059" cy="4455044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2720" y="1341011"/>
            <a:ext cx="5940057" cy="445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029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2" y="311728"/>
            <a:ext cx="11083636" cy="623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948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201</Words>
  <Application>Microsoft Office PowerPoint</Application>
  <PresentationFormat>ワイド画面</PresentationFormat>
  <Paragraphs>152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3" baseType="lpstr">
      <vt:lpstr>Arial Unicode MS</vt:lpstr>
      <vt:lpstr>ＭＳ Ｐゴシック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シンチレータ</vt:lpstr>
      <vt:lpstr>カバーｘ２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原和彦</dc:creator>
  <cp:lastModifiedBy>佐藤和之</cp:lastModifiedBy>
  <cp:revision>33</cp:revision>
  <cp:lastPrinted>2015-08-28T03:09:31Z</cp:lastPrinted>
  <dcterms:created xsi:type="dcterms:W3CDTF">2015-08-21T05:15:10Z</dcterms:created>
  <dcterms:modified xsi:type="dcterms:W3CDTF">2015-10-11T05:34:33Z</dcterms:modified>
</cp:coreProperties>
</file>