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7" r:id="rId3"/>
    <p:sldId id="273" r:id="rId4"/>
    <p:sldId id="259" r:id="rId5"/>
    <p:sldId id="260" r:id="rId6"/>
    <p:sldId id="269" r:id="rId7"/>
    <p:sldId id="270" r:id="rId8"/>
    <p:sldId id="274" r:id="rId9"/>
    <p:sldId id="257" r:id="rId10"/>
    <p:sldId id="271" r:id="rId11"/>
    <p:sldId id="272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83" r:id="rId20"/>
    <p:sldId id="284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佐藤和之" initials="佐藤和之" lastIdx="1" clrIdx="0">
    <p:extLst>
      <p:ext uri="{19B8F6BF-5375-455C-9EA6-DF929625EA0E}">
        <p15:presenceInfo xmlns:p15="http://schemas.microsoft.com/office/powerpoint/2012/main" userId="d0daf9b812d6c1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3456F-4D0E-4DB0-8548-C03BD66B5627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F1CF8-D8B5-4FB6-862A-39D69FD32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76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1CF8-D8B5-4FB6-862A-39D69FD32E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52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1E2-443A-4264-82C8-DAEC7ABE0395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29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02B6-BF92-422C-B2E5-D64B60312E8A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34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D536-8349-494A-8104-9DCF406A7479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61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01FC-B762-4AC7-9895-ED4F661EC2A9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32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3EF4-620A-489C-9D93-55D2BB4CD176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64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BFAA-332F-40A0-B10C-A7A5F046891E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10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4E9-3AF3-4E53-8BE3-35F0778DC012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37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26D1-6740-45E6-8331-B27742C98CA2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91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C4FE-1848-41DC-A89B-EEDF4C8341AB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19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52AC-C32D-489D-8DC5-DDD22F020C3A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7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1FA-AACB-43A2-A21A-F5C8807BE34E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84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8B3B-B1A1-430B-B89A-40403804040C}" type="datetime1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D114-2A2D-467E-9EDC-A19B4674A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8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Non-</a:t>
            </a:r>
            <a:r>
              <a:rPr lang="en-US" altLang="ja-JP" dirty="0" err="1" smtClean="0"/>
              <a:t>irrad</a:t>
            </a:r>
            <a:r>
              <a:rPr lang="en-US" altLang="ja-JP" dirty="0"/>
              <a:t> M</a:t>
            </a:r>
            <a:r>
              <a:rPr lang="en-US" altLang="ja-JP" dirty="0" smtClean="0"/>
              <a:t>odule Test</a:t>
            </a:r>
            <a:br>
              <a:rPr lang="en-US" altLang="ja-JP" dirty="0" smtClean="0"/>
            </a:br>
            <a:r>
              <a:rPr lang="en-US" altLang="ja-JP" dirty="0" smtClean="0"/>
              <a:t>KEK101-KEK104(Ni/In)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18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KEK101 Tuning</a:t>
            </a:r>
            <a:r>
              <a:rPr lang="ja-JP" altLang="en-US" dirty="0"/>
              <a:t> </a:t>
            </a:r>
            <a:r>
              <a:rPr lang="en-US" altLang="ja-JP" dirty="0" smtClean="0"/>
              <a:t>(before TC)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396893"/>
          <a:ext cx="8229600" cy="49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60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Digital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Analog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Threshold Mean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TOT </a:t>
                      </a:r>
                      <a:r>
                        <a:rPr kumimoji="1" lang="en-US" altLang="ja-JP" b="1" dirty="0" err="1" smtClean="0">
                          <a:solidFill>
                            <a:schemeClr val="bg1"/>
                          </a:solidFill>
                        </a:rPr>
                        <a:t>Verif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 map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18823" r="3910" b="9020"/>
          <a:stretch/>
        </p:blipFill>
        <p:spPr>
          <a:xfrm>
            <a:off x="3578137" y="1870912"/>
            <a:ext cx="2094507" cy="19078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19200" r="3407" b="10044"/>
          <a:stretch/>
        </p:blipFill>
        <p:spPr>
          <a:xfrm>
            <a:off x="678902" y="1870912"/>
            <a:ext cx="2082341" cy="187081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6578" r="1317" b="800"/>
          <a:stretch/>
        </p:blipFill>
        <p:spPr>
          <a:xfrm>
            <a:off x="6342767" y="1825061"/>
            <a:ext cx="1771445" cy="202395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6577" r="1526" b="978"/>
          <a:stretch/>
        </p:blipFill>
        <p:spPr>
          <a:xfrm>
            <a:off x="985271" y="4280929"/>
            <a:ext cx="1786984" cy="202006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18489" r="1945" b="10400"/>
          <a:stretch/>
        </p:blipFill>
        <p:spPr>
          <a:xfrm>
            <a:off x="6342767" y="4350854"/>
            <a:ext cx="2124647" cy="188021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6400" r="1526" b="800"/>
          <a:stretch/>
        </p:blipFill>
        <p:spPr>
          <a:xfrm>
            <a:off x="3766989" y="4289236"/>
            <a:ext cx="1786984" cy="20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KEK101 Source Scan (100V)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4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 Scan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28148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t="18311" r="1734" b="8978"/>
          <a:stretch/>
        </p:blipFill>
        <p:spPr>
          <a:xfrm>
            <a:off x="628650" y="2428868"/>
            <a:ext cx="3805576" cy="34058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19022" r="4451" b="10222"/>
          <a:stretch/>
        </p:blipFill>
        <p:spPr>
          <a:xfrm>
            <a:off x="4859665" y="2428868"/>
            <a:ext cx="3655685" cy="331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KEK102 Tuning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83414"/>
              </p:ext>
            </p:extLst>
          </p:nvPr>
        </p:nvGraphicFramePr>
        <p:xfrm>
          <a:off x="457200" y="1396893"/>
          <a:ext cx="8229600" cy="49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60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Digital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Analog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Threshold Mean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TOT </a:t>
                      </a:r>
                      <a:r>
                        <a:rPr kumimoji="1" lang="en-US" altLang="ja-JP" b="1" dirty="0" err="1" smtClean="0">
                          <a:solidFill>
                            <a:schemeClr val="bg1"/>
                          </a:solidFill>
                        </a:rPr>
                        <a:t>Verif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 map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9022" r="3406" b="10400"/>
          <a:stretch/>
        </p:blipFill>
        <p:spPr>
          <a:xfrm>
            <a:off x="3521428" y="1901786"/>
            <a:ext cx="2101144" cy="186611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19022" r="3824" b="10222"/>
          <a:stretch/>
        </p:blipFill>
        <p:spPr>
          <a:xfrm>
            <a:off x="688005" y="1885855"/>
            <a:ext cx="2096442" cy="187081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6400" r="1526" b="978"/>
          <a:stretch/>
        </p:blipFill>
        <p:spPr>
          <a:xfrm>
            <a:off x="6342767" y="1822866"/>
            <a:ext cx="1786984" cy="202395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6933" r="1735" b="799"/>
          <a:stretch/>
        </p:blipFill>
        <p:spPr>
          <a:xfrm>
            <a:off x="1020772" y="4289236"/>
            <a:ext cx="1763675" cy="201618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8844" r="1944" b="10400"/>
          <a:stretch/>
        </p:blipFill>
        <p:spPr>
          <a:xfrm>
            <a:off x="6171586" y="4361920"/>
            <a:ext cx="2129346" cy="187081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6223" r="1317" b="801"/>
          <a:stretch/>
        </p:blipFill>
        <p:spPr>
          <a:xfrm>
            <a:off x="3676566" y="4281465"/>
            <a:ext cx="1790868" cy="20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KEK102 Source Scan (100V)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4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 Scan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28148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8666" r="1943" b="10044"/>
          <a:stretch/>
        </p:blipFill>
        <p:spPr>
          <a:xfrm>
            <a:off x="628650" y="2403886"/>
            <a:ext cx="3747285" cy="333924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9378" r="4451" b="10400"/>
          <a:stretch/>
        </p:blipFill>
        <p:spPr>
          <a:xfrm>
            <a:off x="4834684" y="2454168"/>
            <a:ext cx="3680666" cy="32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KEK103 Tuning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547241"/>
              </p:ext>
            </p:extLst>
          </p:nvPr>
        </p:nvGraphicFramePr>
        <p:xfrm>
          <a:off x="457200" y="1396893"/>
          <a:ext cx="8229600" cy="49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60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Digital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Analog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Threshold Mean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TOT </a:t>
                      </a:r>
                      <a:r>
                        <a:rPr kumimoji="1" lang="en-US" altLang="ja-JP" b="1" dirty="0" err="1" smtClean="0">
                          <a:solidFill>
                            <a:schemeClr val="bg1"/>
                          </a:solidFill>
                        </a:rPr>
                        <a:t>Verif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 map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19556" r="3615" b="10400"/>
          <a:stretch/>
        </p:blipFill>
        <p:spPr>
          <a:xfrm>
            <a:off x="3552813" y="1902205"/>
            <a:ext cx="2091742" cy="18520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19378" r="3616" b="10400"/>
          <a:stretch/>
        </p:blipFill>
        <p:spPr>
          <a:xfrm>
            <a:off x="758159" y="1906485"/>
            <a:ext cx="2096442" cy="185671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6577" r="1526" b="978"/>
          <a:stretch/>
        </p:blipFill>
        <p:spPr>
          <a:xfrm>
            <a:off x="6457950" y="1838689"/>
            <a:ext cx="1790868" cy="20200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6400" r="1944" b="800"/>
          <a:stretch/>
        </p:blipFill>
        <p:spPr>
          <a:xfrm>
            <a:off x="910720" y="4285350"/>
            <a:ext cx="1775330" cy="202783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18844" r="2153" b="10400"/>
          <a:stretch/>
        </p:blipFill>
        <p:spPr>
          <a:xfrm>
            <a:off x="6295761" y="4361918"/>
            <a:ext cx="2115245" cy="187081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6400" r="1735" b="622"/>
          <a:stretch/>
        </p:blipFill>
        <p:spPr>
          <a:xfrm>
            <a:off x="3716846" y="4292821"/>
            <a:ext cx="1763675" cy="20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KEK103 Source Scan (100V)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4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 Scan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28148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9556" r="2153" b="10400"/>
          <a:stretch/>
        </p:blipFill>
        <p:spPr>
          <a:xfrm>
            <a:off x="628650" y="2454168"/>
            <a:ext cx="3763940" cy="32809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9556" r="4451" b="10400"/>
          <a:stretch/>
        </p:blipFill>
        <p:spPr>
          <a:xfrm>
            <a:off x="4834684" y="2454168"/>
            <a:ext cx="3680666" cy="3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KEK104 Tuning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314884"/>
              </p:ext>
            </p:extLst>
          </p:nvPr>
        </p:nvGraphicFramePr>
        <p:xfrm>
          <a:off x="457200" y="1396893"/>
          <a:ext cx="8229600" cy="49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60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Digital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Analog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Threshold Mean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TOT </a:t>
                      </a:r>
                      <a:r>
                        <a:rPr kumimoji="1" lang="en-US" altLang="ja-JP" b="1" dirty="0" err="1" smtClean="0">
                          <a:solidFill>
                            <a:schemeClr val="bg1"/>
                          </a:solidFill>
                        </a:rPr>
                        <a:t>Verif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 map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19413" r="3603" b="10187"/>
          <a:stretch/>
        </p:blipFill>
        <p:spPr>
          <a:xfrm>
            <a:off x="3523779" y="1904135"/>
            <a:ext cx="2096442" cy="18614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9378" r="3824" b="10400"/>
          <a:stretch/>
        </p:blipFill>
        <p:spPr>
          <a:xfrm>
            <a:off x="714191" y="1906484"/>
            <a:ext cx="2087042" cy="185671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6755" r="1944" b="977"/>
          <a:stretch/>
        </p:blipFill>
        <p:spPr>
          <a:xfrm>
            <a:off x="6457950" y="1826748"/>
            <a:ext cx="1779214" cy="201618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6400" r="1526" b="800"/>
          <a:stretch/>
        </p:blipFill>
        <p:spPr>
          <a:xfrm>
            <a:off x="922375" y="4285350"/>
            <a:ext cx="1763675" cy="202783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18844" r="1944" b="10400"/>
          <a:stretch/>
        </p:blipFill>
        <p:spPr>
          <a:xfrm>
            <a:off x="6280533" y="4361918"/>
            <a:ext cx="2134047" cy="187081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6400" r="1735" b="800"/>
          <a:stretch/>
        </p:blipFill>
        <p:spPr>
          <a:xfrm>
            <a:off x="3680450" y="4271675"/>
            <a:ext cx="1783099" cy="20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KEK104 Source Scan (100V)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4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 Scan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28148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8666" r="1943" b="10044"/>
          <a:stretch/>
        </p:blipFill>
        <p:spPr>
          <a:xfrm>
            <a:off x="628650" y="2454168"/>
            <a:ext cx="3747285" cy="333924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9200" r="4451" b="10400"/>
          <a:stretch/>
        </p:blipFill>
        <p:spPr>
          <a:xfrm>
            <a:off x="4834684" y="2454168"/>
            <a:ext cx="3680666" cy="32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4447" y="2193926"/>
            <a:ext cx="8426824" cy="13255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After Thermal Cycle</a:t>
            </a:r>
            <a:br>
              <a:rPr lang="en-US" altLang="ja-JP" dirty="0" smtClean="0"/>
            </a:b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427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KEK101 </a:t>
            </a:r>
            <a:r>
              <a:rPr kumimoji="1" lang="en-US" altLang="ja-JP" dirty="0" smtClean="0"/>
              <a:t>Tuning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96893"/>
          <a:ext cx="8229600" cy="49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60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Digital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Analog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Threshold Mean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TOT </a:t>
                      </a:r>
                      <a:r>
                        <a:rPr kumimoji="1" lang="en-US" altLang="ja-JP" b="1" dirty="0" err="1" smtClean="0">
                          <a:solidFill>
                            <a:schemeClr val="bg1"/>
                          </a:solidFill>
                        </a:rPr>
                        <a:t>Verif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 map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18562" r="3910" b="10327"/>
          <a:stretch/>
        </p:blipFill>
        <p:spPr>
          <a:xfrm>
            <a:off x="3535089" y="1849409"/>
            <a:ext cx="2094507" cy="188021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19347" r="3296" b="10066"/>
          <a:stretch/>
        </p:blipFill>
        <p:spPr>
          <a:xfrm>
            <a:off x="834965" y="1863234"/>
            <a:ext cx="2087595" cy="18663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6013" r="1759" b="915"/>
          <a:stretch/>
        </p:blipFill>
        <p:spPr>
          <a:xfrm>
            <a:off x="6508170" y="1801191"/>
            <a:ext cx="1793839" cy="203377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6535" r="1453" b="915"/>
          <a:stretch/>
        </p:blipFill>
        <p:spPr>
          <a:xfrm>
            <a:off x="834965" y="4279786"/>
            <a:ext cx="1788125" cy="202235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18301" r="1452" b="9804"/>
          <a:stretch/>
        </p:blipFill>
        <p:spPr>
          <a:xfrm>
            <a:off x="6386280" y="4319751"/>
            <a:ext cx="2129070" cy="190095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6013" r="1452" b="654"/>
          <a:stretch/>
        </p:blipFill>
        <p:spPr>
          <a:xfrm>
            <a:off x="3764061" y="4270277"/>
            <a:ext cx="1776700" cy="20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磁場耐性試験用 </a:t>
            </a:r>
            <a:r>
              <a:rPr kumimoji="1" lang="en-US" altLang="ja-JP" dirty="0" smtClean="0"/>
              <a:t>Ni/In bump-bonding module</a:t>
            </a:r>
            <a:r>
              <a:rPr kumimoji="1" lang="ja-JP" altLang="en-US" dirty="0" smtClean="0"/>
              <a:t>の</a:t>
            </a:r>
            <a:r>
              <a:rPr lang="ja-JP" altLang="en-US" dirty="0"/>
              <a:t>試験</a:t>
            </a:r>
            <a:r>
              <a:rPr lang="ja-JP" altLang="en-US" dirty="0" smtClean="0"/>
              <a:t>を行った </a:t>
            </a:r>
            <a:r>
              <a:rPr lang="en-US" altLang="ja-JP" dirty="0" smtClean="0"/>
              <a:t>(KEK101,102,103,104)</a:t>
            </a:r>
          </a:p>
          <a:p>
            <a:r>
              <a:rPr lang="ja-JP" altLang="en-US" dirty="0" smtClean="0"/>
              <a:t>試験内容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Before Thermal Cycle: tuning &amp; source scan</a:t>
            </a:r>
          </a:p>
          <a:p>
            <a:pPr marL="0" indent="0">
              <a:buNone/>
            </a:pPr>
            <a:r>
              <a:rPr lang="en-US" altLang="ja-JP" dirty="0" smtClean="0"/>
              <a:t>After </a:t>
            </a:r>
            <a:r>
              <a:rPr lang="en-US" altLang="ja-JP" dirty="0"/>
              <a:t>Thermal Cycle: tuning &amp; source </a:t>
            </a:r>
            <a:r>
              <a:rPr lang="en-US" altLang="ja-JP" dirty="0" smtClean="0"/>
              <a:t>scan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KEK102~104</a:t>
            </a:r>
            <a:r>
              <a:rPr lang="ja-JP" altLang="en-US" dirty="0" smtClean="0"/>
              <a:t>に関しては</a:t>
            </a:r>
            <a:r>
              <a:rPr lang="en-US" altLang="ja-JP" dirty="0" smtClean="0"/>
              <a:t>TC</a:t>
            </a:r>
            <a:r>
              <a:rPr lang="ja-JP" altLang="en-US" dirty="0" smtClean="0"/>
              <a:t>後も</a:t>
            </a:r>
            <a:r>
              <a:rPr lang="en-US" altLang="ja-JP" dirty="0" smtClean="0"/>
              <a:t>tuning &amp; bump status</a:t>
            </a:r>
            <a:r>
              <a:rPr lang="ja-JP" altLang="en-US" dirty="0" smtClean="0"/>
              <a:t>ともに異常なし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KEK101</a:t>
            </a:r>
            <a:r>
              <a:rPr lang="ja-JP" altLang="en-US" dirty="0" smtClean="0"/>
              <a:t>は</a:t>
            </a:r>
            <a:r>
              <a:rPr lang="en-US" altLang="ja-JP" dirty="0" smtClean="0"/>
              <a:t>TC</a:t>
            </a:r>
            <a:r>
              <a:rPr lang="ja-JP" altLang="en-US" dirty="0" smtClean="0"/>
              <a:t>後に</a:t>
            </a:r>
            <a:r>
              <a:rPr lang="en-US" altLang="ja-JP" dirty="0" smtClean="0"/>
              <a:t>bump open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444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KEK101 Source Scan (100V)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4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 Scan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28148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17516" r="3910" b="11112"/>
          <a:stretch/>
        </p:blipFill>
        <p:spPr>
          <a:xfrm>
            <a:off x="628650" y="2414416"/>
            <a:ext cx="3698302" cy="33431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18205" r="4227" b="10274"/>
          <a:stretch/>
        </p:blipFill>
        <p:spPr>
          <a:xfrm>
            <a:off x="4817049" y="2356656"/>
            <a:ext cx="3698301" cy="33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KEK102 Tuning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96893"/>
          <a:ext cx="8229600" cy="49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60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Digital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Analog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Threshold Mean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TOT </a:t>
                      </a:r>
                      <a:r>
                        <a:rPr kumimoji="1" lang="en-US" altLang="ja-JP" b="1" dirty="0" err="1" smtClean="0">
                          <a:solidFill>
                            <a:schemeClr val="bg1"/>
                          </a:solidFill>
                        </a:rPr>
                        <a:t>Verif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 map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19022" r="3696" b="10578"/>
          <a:stretch/>
        </p:blipFill>
        <p:spPr>
          <a:xfrm>
            <a:off x="3530829" y="1904135"/>
            <a:ext cx="2082341" cy="18614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18311" r="3275" b="10045"/>
          <a:stretch/>
        </p:blipFill>
        <p:spPr>
          <a:xfrm>
            <a:off x="870839" y="1887682"/>
            <a:ext cx="2063539" cy="18943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6755" r="1591" b="977"/>
          <a:stretch/>
        </p:blipFill>
        <p:spPr>
          <a:xfrm>
            <a:off x="6480719" y="1822517"/>
            <a:ext cx="1771445" cy="201618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6578" r="1381" b="800"/>
          <a:stretch/>
        </p:blipFill>
        <p:spPr>
          <a:xfrm>
            <a:off x="3752495" y="4289236"/>
            <a:ext cx="1775330" cy="20239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6577" r="1591" b="978"/>
          <a:stretch/>
        </p:blipFill>
        <p:spPr>
          <a:xfrm>
            <a:off x="1018828" y="4293122"/>
            <a:ext cx="1767560" cy="20200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18489" r="2223" b="10045"/>
          <a:stretch/>
        </p:blipFill>
        <p:spPr>
          <a:xfrm>
            <a:off x="6315869" y="4356403"/>
            <a:ext cx="2101144" cy="18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KEK102 Source Scan (100V)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4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 Scan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28148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18666" r="2222" b="10578"/>
          <a:stretch/>
        </p:blipFill>
        <p:spPr>
          <a:xfrm>
            <a:off x="628650" y="2454168"/>
            <a:ext cx="3730631" cy="331426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19022" r="4748" b="10400"/>
          <a:stretch/>
        </p:blipFill>
        <p:spPr>
          <a:xfrm>
            <a:off x="4876320" y="2454168"/>
            <a:ext cx="3639030" cy="33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KEK103 Tuning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96893"/>
          <a:ext cx="8229600" cy="49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60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Digital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Analog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Threshold Mean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TOT </a:t>
                      </a:r>
                      <a:r>
                        <a:rPr kumimoji="1" lang="en-US" altLang="ja-JP" b="1" dirty="0" err="1" smtClean="0">
                          <a:solidFill>
                            <a:schemeClr val="bg1"/>
                          </a:solidFill>
                        </a:rPr>
                        <a:t>Verif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 map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19200" r="3906" b="10400"/>
          <a:stretch/>
        </p:blipFill>
        <p:spPr>
          <a:xfrm>
            <a:off x="3530829" y="1931760"/>
            <a:ext cx="2082341" cy="186141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19022" r="3906" b="10222"/>
          <a:stretch/>
        </p:blipFill>
        <p:spPr>
          <a:xfrm>
            <a:off x="823722" y="1931760"/>
            <a:ext cx="2072941" cy="18708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6577" r="1591" b="978"/>
          <a:stretch/>
        </p:blipFill>
        <p:spPr>
          <a:xfrm>
            <a:off x="6375850" y="1825967"/>
            <a:ext cx="1752022" cy="202006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6755" r="1381" b="977"/>
          <a:stretch/>
        </p:blipFill>
        <p:spPr>
          <a:xfrm>
            <a:off x="972527" y="4308359"/>
            <a:ext cx="1775330" cy="20161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18666" r="2012" b="10222"/>
          <a:stretch/>
        </p:blipFill>
        <p:spPr>
          <a:xfrm>
            <a:off x="6191888" y="4308359"/>
            <a:ext cx="2119946" cy="188021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6577" r="1591" b="978"/>
          <a:stretch/>
        </p:blipFill>
        <p:spPr>
          <a:xfrm>
            <a:off x="3700411" y="4296167"/>
            <a:ext cx="1767560" cy="20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KEK103 Source Scan (100V)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4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 Scan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28148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8844" r="1801" b="10222"/>
          <a:stretch/>
        </p:blipFill>
        <p:spPr>
          <a:xfrm>
            <a:off x="628650" y="2433349"/>
            <a:ext cx="3722303" cy="332259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19022" r="4959" b="10400"/>
          <a:stretch/>
        </p:blipFill>
        <p:spPr>
          <a:xfrm>
            <a:off x="4863135" y="2433349"/>
            <a:ext cx="3614048" cy="33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KEK104 Tuning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96893"/>
          <a:ext cx="8229600" cy="49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60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Digital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Analog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Threshold Mean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TOT </a:t>
                      </a:r>
                      <a:r>
                        <a:rPr kumimoji="1" lang="en-US" altLang="ja-JP" b="1" dirty="0" err="1" smtClean="0">
                          <a:solidFill>
                            <a:schemeClr val="bg1"/>
                          </a:solidFill>
                        </a:rPr>
                        <a:t>Verif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 map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19378" r="3275" b="10400"/>
          <a:stretch/>
        </p:blipFill>
        <p:spPr>
          <a:xfrm>
            <a:off x="3586070" y="1882099"/>
            <a:ext cx="2087042" cy="185671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19200" r="3486" b="10222"/>
          <a:stretch/>
        </p:blipFill>
        <p:spPr>
          <a:xfrm>
            <a:off x="763041" y="1877398"/>
            <a:ext cx="2082341" cy="18661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6755" r="1802" b="977"/>
          <a:stretch/>
        </p:blipFill>
        <p:spPr>
          <a:xfrm>
            <a:off x="6465718" y="1829849"/>
            <a:ext cx="1763675" cy="201618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6577" r="1802" b="978"/>
          <a:stretch/>
        </p:blipFill>
        <p:spPr>
          <a:xfrm>
            <a:off x="922373" y="4287291"/>
            <a:ext cx="1763675" cy="202006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8666" r="2013" b="10400"/>
          <a:stretch/>
        </p:blipFill>
        <p:spPr>
          <a:xfrm>
            <a:off x="6212184" y="4347835"/>
            <a:ext cx="2096442" cy="187551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6577" r="1802" b="978"/>
          <a:stretch/>
        </p:blipFill>
        <p:spPr>
          <a:xfrm>
            <a:off x="3753580" y="4287291"/>
            <a:ext cx="1752022" cy="20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KEK104 Source Scan (100V)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4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 Scan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28148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18666" r="1802" b="10400"/>
          <a:stretch/>
        </p:blipFill>
        <p:spPr>
          <a:xfrm>
            <a:off x="615696" y="2381016"/>
            <a:ext cx="3747285" cy="332259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18666" r="4327" b="10578"/>
          <a:stretch/>
        </p:blipFill>
        <p:spPr>
          <a:xfrm>
            <a:off x="4859665" y="2381016"/>
            <a:ext cx="3655685" cy="331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KEK102~104</a:t>
            </a:r>
            <a:r>
              <a:rPr lang="ja-JP" altLang="en-US" dirty="0" smtClean="0"/>
              <a:t>に関しては</a:t>
            </a:r>
            <a:r>
              <a:rPr lang="en-US" altLang="ja-JP" dirty="0" smtClean="0"/>
              <a:t>TC</a:t>
            </a:r>
            <a:r>
              <a:rPr lang="ja-JP" altLang="en-US" dirty="0" smtClean="0"/>
              <a:t>後も</a:t>
            </a:r>
            <a:r>
              <a:rPr lang="en-US" altLang="ja-JP" dirty="0" smtClean="0"/>
              <a:t>tuning &amp; bump status</a:t>
            </a:r>
            <a:r>
              <a:rPr lang="ja-JP" altLang="en-US" dirty="0" smtClean="0"/>
              <a:t>ともに異常なし</a:t>
            </a:r>
            <a:endParaRPr lang="en-US" altLang="ja-JP" dirty="0"/>
          </a:p>
          <a:p>
            <a:r>
              <a:rPr lang="en-US" altLang="ja-JP" dirty="0" smtClean="0"/>
              <a:t>KEK101</a:t>
            </a:r>
            <a:endParaRPr lang="en-US" altLang="ja-JP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RJ4</a:t>
            </a:r>
            <a:r>
              <a:rPr lang="ja-JP" altLang="en-US" dirty="0" smtClean="0"/>
              <a:t>の</a:t>
            </a:r>
            <a:r>
              <a:rPr lang="en-US" altLang="ja-JP" dirty="0" smtClean="0"/>
              <a:t>register1</a:t>
            </a:r>
            <a:r>
              <a:rPr lang="ja-JP" altLang="en-US" dirty="0" smtClean="0"/>
              <a:t>が壊れていた（</a:t>
            </a:r>
            <a:r>
              <a:rPr lang="en-US" altLang="ja-JP" dirty="0" smtClean="0"/>
              <a:t>Threshold</a:t>
            </a:r>
            <a:r>
              <a:rPr lang="ja-JP" altLang="en-US" dirty="0" smtClean="0"/>
              <a:t>を合わせるときに</a:t>
            </a:r>
            <a:r>
              <a:rPr lang="en-US" altLang="ja-JP" dirty="0" err="1" smtClean="0"/>
              <a:t>Vthin</a:t>
            </a:r>
            <a:r>
              <a:rPr lang="ja-JP" altLang="en-US" dirty="0" smtClean="0"/>
              <a:t>を変えても</a:t>
            </a:r>
            <a:r>
              <a:rPr lang="en-US" altLang="ja-JP" dirty="0" smtClean="0"/>
              <a:t>tuning</a:t>
            </a:r>
            <a:r>
              <a:rPr lang="ja-JP" altLang="en-US" dirty="0" smtClean="0"/>
              <a:t>できなかった）</a:t>
            </a:r>
            <a:endParaRPr lang="en-US" altLang="ja-JP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TC</a:t>
            </a:r>
            <a:r>
              <a:rPr lang="ja-JP" altLang="en-US" dirty="0" smtClean="0"/>
              <a:t>後に</a:t>
            </a:r>
            <a:r>
              <a:rPr lang="en-US" altLang="ja-JP" dirty="0" smtClean="0"/>
              <a:t>bump open</a:t>
            </a:r>
          </a:p>
          <a:p>
            <a:pPr marL="0" indent="0">
              <a:buNone/>
            </a:pPr>
            <a:r>
              <a:rPr lang="ja-JP" altLang="en-US" dirty="0" smtClean="0"/>
              <a:t>→全</a:t>
            </a:r>
            <a:r>
              <a:rPr lang="en-US" altLang="ja-JP" dirty="0" smtClean="0"/>
              <a:t>module</a:t>
            </a:r>
            <a:r>
              <a:rPr lang="ja-JP" altLang="en-US" dirty="0" smtClean="0"/>
              <a:t>についてまとめていないので</a:t>
            </a:r>
            <a:r>
              <a:rPr lang="en-US" altLang="ja-JP" dirty="0" smtClean="0"/>
              <a:t>KEK101</a:t>
            </a:r>
            <a:r>
              <a:rPr lang="ja-JP" altLang="en-US" dirty="0" smtClean="0"/>
              <a:t>についてのみ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206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KEK101 Tuning</a:t>
            </a:r>
            <a:r>
              <a:rPr lang="ja-JP" altLang="en-US" dirty="0"/>
              <a:t> </a:t>
            </a:r>
            <a:r>
              <a:rPr lang="en-US" altLang="ja-JP" dirty="0" smtClean="0"/>
              <a:t>(before TC)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895843"/>
              </p:ext>
            </p:extLst>
          </p:nvPr>
        </p:nvGraphicFramePr>
        <p:xfrm>
          <a:off x="457200" y="1396893"/>
          <a:ext cx="8229600" cy="49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60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Digital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Analog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Threshold Mean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TOT </a:t>
                      </a:r>
                      <a:r>
                        <a:rPr kumimoji="1" lang="en-US" altLang="ja-JP" b="1" dirty="0" err="1" smtClean="0">
                          <a:solidFill>
                            <a:schemeClr val="bg1"/>
                          </a:solidFill>
                        </a:rPr>
                        <a:t>Verif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 map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18823" r="3910" b="9020"/>
          <a:stretch/>
        </p:blipFill>
        <p:spPr>
          <a:xfrm>
            <a:off x="3578137" y="1870912"/>
            <a:ext cx="2094507" cy="19078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19200" r="3407" b="10044"/>
          <a:stretch/>
        </p:blipFill>
        <p:spPr>
          <a:xfrm>
            <a:off x="678902" y="1870912"/>
            <a:ext cx="2082341" cy="187081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6578" r="1317" b="800"/>
          <a:stretch/>
        </p:blipFill>
        <p:spPr>
          <a:xfrm>
            <a:off x="6342767" y="1825061"/>
            <a:ext cx="1771445" cy="202395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6577" r="1526" b="978"/>
          <a:stretch/>
        </p:blipFill>
        <p:spPr>
          <a:xfrm>
            <a:off x="985271" y="4280929"/>
            <a:ext cx="1786984" cy="202006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18489" r="1945" b="10400"/>
          <a:stretch/>
        </p:blipFill>
        <p:spPr>
          <a:xfrm>
            <a:off x="6342767" y="4350854"/>
            <a:ext cx="2124647" cy="188021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6400" r="1526" b="800"/>
          <a:stretch/>
        </p:blipFill>
        <p:spPr>
          <a:xfrm>
            <a:off x="3766989" y="4289236"/>
            <a:ext cx="1786984" cy="20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KEK101 Source Scan (100V)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4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 Scan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28148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t="18311" r="1734" b="8978"/>
          <a:stretch/>
        </p:blipFill>
        <p:spPr>
          <a:xfrm>
            <a:off x="628650" y="2428868"/>
            <a:ext cx="3805576" cy="34058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19022" r="4451" b="10222"/>
          <a:stretch/>
        </p:blipFill>
        <p:spPr>
          <a:xfrm>
            <a:off x="4859665" y="2428868"/>
            <a:ext cx="3655685" cy="3314265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V="1">
            <a:off x="1901952" y="3572256"/>
            <a:ext cx="975360" cy="9509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2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KEK101 Tuning (after TC)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388130"/>
              </p:ext>
            </p:extLst>
          </p:nvPr>
        </p:nvGraphicFramePr>
        <p:xfrm>
          <a:off x="457200" y="1396893"/>
          <a:ext cx="8229600" cy="49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60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Digital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Analog Test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Threshold Mean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TOT </a:t>
                      </a:r>
                      <a:r>
                        <a:rPr kumimoji="1" lang="en-US" altLang="ja-JP" b="1" dirty="0" err="1" smtClean="0">
                          <a:solidFill>
                            <a:schemeClr val="bg1"/>
                          </a:solidFill>
                        </a:rPr>
                        <a:t>Verif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Threshold sigma map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0354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18562" r="3910" b="10327"/>
          <a:stretch/>
        </p:blipFill>
        <p:spPr>
          <a:xfrm>
            <a:off x="3535089" y="1849409"/>
            <a:ext cx="2094507" cy="188021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19347" r="3296" b="10066"/>
          <a:stretch/>
        </p:blipFill>
        <p:spPr>
          <a:xfrm>
            <a:off x="834965" y="1863234"/>
            <a:ext cx="2087595" cy="18663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6013" r="1759" b="915"/>
          <a:stretch/>
        </p:blipFill>
        <p:spPr>
          <a:xfrm>
            <a:off x="6508170" y="1801191"/>
            <a:ext cx="1793839" cy="203377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6535" r="1453" b="915"/>
          <a:stretch/>
        </p:blipFill>
        <p:spPr>
          <a:xfrm>
            <a:off x="834965" y="4279786"/>
            <a:ext cx="1788125" cy="202235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18301" r="1452" b="9804"/>
          <a:stretch/>
        </p:blipFill>
        <p:spPr>
          <a:xfrm>
            <a:off x="6386280" y="4319751"/>
            <a:ext cx="2129070" cy="190095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6013" r="1452" b="654"/>
          <a:stretch/>
        </p:blipFill>
        <p:spPr>
          <a:xfrm>
            <a:off x="3764061" y="4270277"/>
            <a:ext cx="1776700" cy="20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KEK101 Source Scan (100V)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4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 Scan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Mask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28148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17516" r="3910" b="11112"/>
          <a:stretch/>
        </p:blipFill>
        <p:spPr>
          <a:xfrm>
            <a:off x="628650" y="2414416"/>
            <a:ext cx="3698302" cy="33431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18205" r="4227" b="10274"/>
          <a:stretch/>
        </p:blipFill>
        <p:spPr>
          <a:xfrm>
            <a:off x="4817049" y="2356656"/>
            <a:ext cx="3698301" cy="33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9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3803" y="2193926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Before </a:t>
            </a:r>
            <a:r>
              <a:rPr kumimoji="1" lang="en-US" altLang="ja-JP" dirty="0" err="1" smtClean="0"/>
              <a:t>parylene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42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366</Words>
  <Application>Microsoft Office PowerPoint</Application>
  <PresentationFormat>画面に合わせる (4:3)</PresentationFormat>
  <Paragraphs>118</Paragraphs>
  <Slides>26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Wingdings</vt:lpstr>
      <vt:lpstr>Office テーマ</vt:lpstr>
      <vt:lpstr>Non-irrad Module Test KEK101-KEK104(Ni/In)</vt:lpstr>
      <vt:lpstr>Overview</vt:lpstr>
      <vt:lpstr>Overview</vt:lpstr>
      <vt:lpstr>KEK101 Tuning (before TC)</vt:lpstr>
      <vt:lpstr>KEK101 Source Scan (100V)</vt:lpstr>
      <vt:lpstr>KEK101 Tuning (after TC)</vt:lpstr>
      <vt:lpstr>KEK101 Source Scan (100V)</vt:lpstr>
      <vt:lpstr>PowerPoint プレゼンテーション</vt:lpstr>
      <vt:lpstr>Before parylene</vt:lpstr>
      <vt:lpstr>KEK101 Tuning (before TC)</vt:lpstr>
      <vt:lpstr>KEK101 Source Scan (100V)</vt:lpstr>
      <vt:lpstr>KEK102 Tuning</vt:lpstr>
      <vt:lpstr>KEK102 Source Scan (100V)</vt:lpstr>
      <vt:lpstr>KEK103 Tuning</vt:lpstr>
      <vt:lpstr>KEK103 Source Scan (100V)</vt:lpstr>
      <vt:lpstr>KEK104 Tuning</vt:lpstr>
      <vt:lpstr>KEK104 Source Scan (100V)</vt:lpstr>
      <vt:lpstr>After Thermal Cycle </vt:lpstr>
      <vt:lpstr>KEK101 Tuning</vt:lpstr>
      <vt:lpstr>KEK101 Source Scan (100V)</vt:lpstr>
      <vt:lpstr>KEK102 Tuning</vt:lpstr>
      <vt:lpstr>KEK102 Source Scan (100V)</vt:lpstr>
      <vt:lpstr>KEK103 Tuning</vt:lpstr>
      <vt:lpstr>KEK103 Source Scan (100V)</vt:lpstr>
      <vt:lpstr>KEK104 Tuning</vt:lpstr>
      <vt:lpstr>KEK104 Source Scan (100V)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KEK102 check</dc:title>
  <dc:creator>佐藤和之</dc:creator>
  <cp:lastModifiedBy>佐藤和之</cp:lastModifiedBy>
  <cp:revision>22</cp:revision>
  <dcterms:created xsi:type="dcterms:W3CDTF">2015-10-03T02:17:04Z</dcterms:created>
  <dcterms:modified xsi:type="dcterms:W3CDTF">2015-10-15T06:51:44Z</dcterms:modified>
</cp:coreProperties>
</file>