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77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2577"/>
            <a:ext cx="9144000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25045"/>
            <a:ext cx="9144000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3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9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06637"/>
            <a:ext cx="2628900" cy="48808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06637"/>
            <a:ext cx="7734300" cy="48808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8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435864"/>
            <a:ext cx="10515600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54300"/>
            <a:ext cx="10515600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3187"/>
            <a:ext cx="5181600" cy="36543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33187"/>
            <a:ext cx="5181600" cy="36543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06638"/>
            <a:ext cx="10515600" cy="11132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411865"/>
            <a:ext cx="515778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103799"/>
            <a:ext cx="5157787" cy="309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11865"/>
            <a:ext cx="5183188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03799"/>
            <a:ext cx="5183188" cy="309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1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0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2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83963"/>
            <a:ext cx="3932237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29255"/>
            <a:ext cx="6172200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727835"/>
            <a:ext cx="3932237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1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83963"/>
            <a:ext cx="3932237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829255"/>
            <a:ext cx="6172200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727835"/>
            <a:ext cx="3932237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9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06638"/>
            <a:ext cx="10515600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3187"/>
            <a:ext cx="10515600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338158"/>
            <a:ext cx="2743200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3433-3DA1-44CA-80A8-04AF4E58316B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338158"/>
            <a:ext cx="4114800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338158"/>
            <a:ext cx="2743200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CEE9-C8E2-4484-8676-B1544A17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862CC19D-9334-4987-A4F9-D80D97747D5A}"/>
              </a:ext>
            </a:extLst>
          </p:cNvPr>
          <p:cNvGrpSpPr/>
          <p:nvPr/>
        </p:nvGrpSpPr>
        <p:grpSpPr>
          <a:xfrm>
            <a:off x="337431" y="0"/>
            <a:ext cx="11854569" cy="5776686"/>
            <a:chOff x="329612" y="435594"/>
            <a:chExt cx="5184576" cy="2526424"/>
          </a:xfrm>
        </p:grpSpPr>
        <p:pic>
          <p:nvPicPr>
            <p:cNvPr id="4" name="図 7">
              <a:extLst>
                <a:ext uri="{FF2B5EF4-FFF2-40B4-BE49-F238E27FC236}">
                  <a16:creationId xmlns:a16="http://schemas.microsoft.com/office/drawing/2014/main" id="{1A494328-BD22-4A6E-94A5-059C003130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9612" y="435594"/>
              <a:ext cx="5184576" cy="2526424"/>
            </a:xfrm>
            <a:prstGeom prst="rect">
              <a:avLst/>
            </a:prstGeom>
          </p:spPr>
        </p:pic>
        <p:sp>
          <p:nvSpPr>
            <p:cNvPr id="5" name="テキスト ボックス 72">
              <a:extLst>
                <a:ext uri="{FF2B5EF4-FFF2-40B4-BE49-F238E27FC236}">
                  <a16:creationId xmlns:a16="http://schemas.microsoft.com/office/drawing/2014/main" id="{FDCE9B28-3CDF-4336-8AD0-2AF9ED7CC0AB}"/>
                </a:ext>
              </a:extLst>
            </p:cNvPr>
            <p:cNvSpPr txBox="1"/>
            <p:nvPr/>
          </p:nvSpPr>
          <p:spPr>
            <a:xfrm>
              <a:off x="2169492" y="1385973"/>
              <a:ext cx="396865" cy="302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dirty="0">
                  <a:solidFill>
                    <a:srgbClr val="0000FF"/>
                  </a:solidFill>
                </a:rPr>
                <a:t>ch2</a:t>
              </a:r>
              <a:endParaRPr kumimoji="1" lang="ja-JP" altLang="en-US" sz="4000" dirty="0">
                <a:solidFill>
                  <a:srgbClr val="0000FF"/>
                </a:solidFill>
              </a:endParaRPr>
            </a:p>
          </p:txBody>
        </p:sp>
        <p:sp>
          <p:nvSpPr>
            <p:cNvPr id="6" name="テキスト ボックス 73">
              <a:extLst>
                <a:ext uri="{FF2B5EF4-FFF2-40B4-BE49-F238E27FC236}">
                  <a16:creationId xmlns:a16="http://schemas.microsoft.com/office/drawing/2014/main" id="{3EE0D67E-DFC0-4BF8-A012-904AD0709F19}"/>
                </a:ext>
              </a:extLst>
            </p:cNvPr>
            <p:cNvSpPr txBox="1"/>
            <p:nvPr/>
          </p:nvSpPr>
          <p:spPr>
            <a:xfrm>
              <a:off x="1734284" y="1230122"/>
              <a:ext cx="396865" cy="302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dirty="0">
                  <a:solidFill>
                    <a:srgbClr val="00FF00"/>
                  </a:solidFill>
                </a:rPr>
                <a:t>ch3</a:t>
              </a:r>
              <a:endParaRPr kumimoji="1" lang="ja-JP" altLang="en-US" sz="4000" dirty="0">
                <a:solidFill>
                  <a:srgbClr val="00FF00"/>
                </a:solidFill>
              </a:endParaRPr>
            </a:p>
          </p:txBody>
        </p:sp>
        <p:sp>
          <p:nvSpPr>
            <p:cNvPr id="7" name="テキスト ボックス 74">
              <a:extLst>
                <a:ext uri="{FF2B5EF4-FFF2-40B4-BE49-F238E27FC236}">
                  <a16:creationId xmlns:a16="http://schemas.microsoft.com/office/drawing/2014/main" id="{AD97D325-2C6D-4D0D-8072-D846E1075D11}"/>
                </a:ext>
              </a:extLst>
            </p:cNvPr>
            <p:cNvSpPr txBox="1"/>
            <p:nvPr/>
          </p:nvSpPr>
          <p:spPr>
            <a:xfrm>
              <a:off x="1836308" y="794421"/>
              <a:ext cx="396865" cy="302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dirty="0">
                  <a:solidFill>
                    <a:srgbClr val="FF0000"/>
                  </a:solidFill>
                </a:rPr>
                <a:t>ch1</a:t>
              </a:r>
              <a:endParaRPr kumimoji="1" lang="ja-JP" alt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8" name="テキスト ボックス 75">
              <a:extLst>
                <a:ext uri="{FF2B5EF4-FFF2-40B4-BE49-F238E27FC236}">
                  <a16:creationId xmlns:a16="http://schemas.microsoft.com/office/drawing/2014/main" id="{6BFC6F0D-8EED-4177-A8EC-8DDE2DB76552}"/>
                </a:ext>
              </a:extLst>
            </p:cNvPr>
            <p:cNvSpPr txBox="1"/>
            <p:nvPr/>
          </p:nvSpPr>
          <p:spPr>
            <a:xfrm>
              <a:off x="2451194" y="1062593"/>
              <a:ext cx="396865" cy="302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dirty="0"/>
                <a:t>ch0</a:t>
              </a:r>
              <a:endParaRPr kumimoji="1" lang="ja-JP" altLang="en-US" sz="4000" dirty="0"/>
            </a:p>
          </p:txBody>
        </p:sp>
        <p:sp>
          <p:nvSpPr>
            <p:cNvPr id="10" name="テキスト ボックス 79">
              <a:extLst>
                <a:ext uri="{FF2B5EF4-FFF2-40B4-BE49-F238E27FC236}">
                  <a16:creationId xmlns:a16="http://schemas.microsoft.com/office/drawing/2014/main" id="{C9968F5D-9A10-41C4-B642-82448DE2F306}"/>
                </a:ext>
              </a:extLst>
            </p:cNvPr>
            <p:cNvSpPr txBox="1"/>
            <p:nvPr/>
          </p:nvSpPr>
          <p:spPr>
            <a:xfrm>
              <a:off x="3102436" y="465205"/>
              <a:ext cx="1709650" cy="459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0000FF"/>
                  </a:solidFill>
                </a:rPr>
                <a:t>Positive overshoot</a:t>
              </a:r>
            </a:p>
            <a:p>
              <a:r>
                <a:rPr kumimoji="1" lang="en-US" altLang="ja-JP" sz="3200" b="1" dirty="0">
                  <a:solidFill>
                    <a:srgbClr val="0000FF"/>
                  </a:solidFill>
                </a:rPr>
                <a:t> for highest signal only</a:t>
              </a:r>
              <a:endParaRPr kumimoji="1" lang="ja-JP" altLang="en-US" sz="32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1" name="直線矢印コネクタ 8">
              <a:extLst>
                <a:ext uri="{FF2B5EF4-FFF2-40B4-BE49-F238E27FC236}">
                  <a16:creationId xmlns:a16="http://schemas.microsoft.com/office/drawing/2014/main" id="{3A996F51-5118-4EF2-B0E4-9F2D45E2658D}"/>
                </a:ext>
              </a:extLst>
            </p:cNvPr>
            <p:cNvCxnSpPr/>
            <p:nvPr/>
          </p:nvCxnSpPr>
          <p:spPr>
            <a:xfrm>
              <a:off x="1765786" y="1007475"/>
              <a:ext cx="0" cy="800345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9">
              <a:extLst>
                <a:ext uri="{FF2B5EF4-FFF2-40B4-BE49-F238E27FC236}">
                  <a16:creationId xmlns:a16="http://schemas.microsoft.com/office/drawing/2014/main" id="{8BC6DF81-0AAE-463E-934B-11B62E9EA37C}"/>
                </a:ext>
              </a:extLst>
            </p:cNvPr>
            <p:cNvSpPr txBox="1"/>
            <p:nvPr/>
          </p:nvSpPr>
          <p:spPr>
            <a:xfrm>
              <a:off x="1033253" y="1738168"/>
              <a:ext cx="1191031" cy="302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accent6">
                      <a:lumMod val="75000"/>
                    </a:schemeClr>
                  </a:solidFill>
                </a:rPr>
                <a:t>Pulse height</a:t>
              </a:r>
              <a:endParaRPr kumimoji="1" lang="ja-JP" altLang="en-US" sz="4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81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Nakamura Koji</dc:creator>
  <cp:lastModifiedBy>Nakamura Koji</cp:lastModifiedBy>
  <cp:revision>2</cp:revision>
  <dcterms:created xsi:type="dcterms:W3CDTF">2020-11-15T07:38:37Z</dcterms:created>
  <dcterms:modified xsi:type="dcterms:W3CDTF">2020-11-15T07:40:39Z</dcterms:modified>
</cp:coreProperties>
</file>