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4400213" cy="6480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2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0027" y="1060529"/>
            <a:ext cx="10800160" cy="2256061"/>
          </a:xfrm>
        </p:spPr>
        <p:txBody>
          <a:bodyPr anchor="b"/>
          <a:lstStyle>
            <a:lvl1pPr algn="ctr">
              <a:defRPr sz="566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3403592"/>
            <a:ext cx="10800160" cy="1564542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08" indent="0" algn="ctr">
              <a:buNone/>
              <a:defRPr sz="1890"/>
            </a:lvl2pPr>
            <a:lvl3pPr marL="864017" indent="0" algn="ctr">
              <a:buNone/>
              <a:defRPr sz="1701"/>
            </a:lvl3pPr>
            <a:lvl4pPr marL="1296025" indent="0" algn="ctr">
              <a:buNone/>
              <a:defRPr sz="1512"/>
            </a:lvl4pPr>
            <a:lvl5pPr marL="1728033" indent="0" algn="ctr">
              <a:buNone/>
              <a:defRPr sz="1512"/>
            </a:lvl5pPr>
            <a:lvl6pPr marL="2160041" indent="0" algn="ctr">
              <a:buNone/>
              <a:defRPr sz="1512"/>
            </a:lvl6pPr>
            <a:lvl7pPr marL="2592050" indent="0" algn="ctr">
              <a:buNone/>
              <a:defRPr sz="1512"/>
            </a:lvl7pPr>
            <a:lvl8pPr marL="3024058" indent="0" algn="ctr">
              <a:buNone/>
              <a:defRPr sz="1512"/>
            </a:lvl8pPr>
            <a:lvl9pPr marL="3456066" indent="0" algn="ctr">
              <a:buNone/>
              <a:defRPr sz="151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DBEE-58D6-488C-B020-7B6F8A57B7F6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25B5-A93F-4A10-81E4-BC31537C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53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DBEE-58D6-488C-B020-7B6F8A57B7F6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25B5-A93F-4A10-81E4-BC31537C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6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2" y="345009"/>
            <a:ext cx="3105046" cy="549164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345009"/>
            <a:ext cx="9135135" cy="549164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DBEE-58D6-488C-B020-7B6F8A57B7F6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25B5-A93F-4A10-81E4-BC31537C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25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DBEE-58D6-488C-B020-7B6F8A57B7F6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25B5-A93F-4A10-81E4-BC31537C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32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4" y="1615545"/>
            <a:ext cx="12420184" cy="2695572"/>
          </a:xfrm>
        </p:spPr>
        <p:txBody>
          <a:bodyPr anchor="b"/>
          <a:lstStyle>
            <a:lvl1pPr>
              <a:defRPr sz="566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4" y="4336618"/>
            <a:ext cx="12420184" cy="1417538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1pPr>
            <a:lvl2pPr marL="432008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01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025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033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041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05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05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06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DBEE-58D6-488C-B020-7B6F8A57B7F6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25B5-A93F-4A10-81E4-BC31537C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59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1725046"/>
            <a:ext cx="6120091" cy="4111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1725046"/>
            <a:ext cx="6120091" cy="4111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DBEE-58D6-488C-B020-7B6F8A57B7F6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25B5-A93F-4A10-81E4-BC31537C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7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345010"/>
            <a:ext cx="12420184" cy="12525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1" y="1588543"/>
            <a:ext cx="6091965" cy="77852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08" indent="0">
              <a:buNone/>
              <a:defRPr sz="1890" b="1"/>
            </a:lvl2pPr>
            <a:lvl3pPr marL="864017" indent="0">
              <a:buNone/>
              <a:defRPr sz="1701" b="1"/>
            </a:lvl3pPr>
            <a:lvl4pPr marL="1296025" indent="0">
              <a:buNone/>
              <a:defRPr sz="1512" b="1"/>
            </a:lvl4pPr>
            <a:lvl5pPr marL="1728033" indent="0">
              <a:buNone/>
              <a:defRPr sz="1512" b="1"/>
            </a:lvl5pPr>
            <a:lvl6pPr marL="2160041" indent="0">
              <a:buNone/>
              <a:defRPr sz="1512" b="1"/>
            </a:lvl6pPr>
            <a:lvl7pPr marL="2592050" indent="0">
              <a:buNone/>
              <a:defRPr sz="1512" b="1"/>
            </a:lvl7pPr>
            <a:lvl8pPr marL="3024058" indent="0">
              <a:buNone/>
              <a:defRPr sz="1512" b="1"/>
            </a:lvl8pPr>
            <a:lvl9pPr marL="3456066" indent="0">
              <a:buNone/>
              <a:defRPr sz="151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1" y="2367064"/>
            <a:ext cx="6091965" cy="3481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8" y="1588543"/>
            <a:ext cx="6121966" cy="77852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08" indent="0">
              <a:buNone/>
              <a:defRPr sz="1890" b="1"/>
            </a:lvl2pPr>
            <a:lvl3pPr marL="864017" indent="0">
              <a:buNone/>
              <a:defRPr sz="1701" b="1"/>
            </a:lvl3pPr>
            <a:lvl4pPr marL="1296025" indent="0">
              <a:buNone/>
              <a:defRPr sz="1512" b="1"/>
            </a:lvl4pPr>
            <a:lvl5pPr marL="1728033" indent="0">
              <a:buNone/>
              <a:defRPr sz="1512" b="1"/>
            </a:lvl5pPr>
            <a:lvl6pPr marL="2160041" indent="0">
              <a:buNone/>
              <a:defRPr sz="1512" b="1"/>
            </a:lvl6pPr>
            <a:lvl7pPr marL="2592050" indent="0">
              <a:buNone/>
              <a:defRPr sz="1512" b="1"/>
            </a:lvl7pPr>
            <a:lvl8pPr marL="3024058" indent="0">
              <a:buNone/>
              <a:defRPr sz="1512" b="1"/>
            </a:lvl8pPr>
            <a:lvl9pPr marL="3456066" indent="0">
              <a:buNone/>
              <a:defRPr sz="151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8" y="2367064"/>
            <a:ext cx="6121966" cy="3481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DBEE-58D6-488C-B020-7B6F8A57B7F6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25B5-A93F-4A10-81E4-BC31537C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75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DBEE-58D6-488C-B020-7B6F8A57B7F6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25B5-A93F-4A10-81E4-BC31537C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05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DBEE-58D6-488C-B020-7B6F8A57B7F6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25B5-A93F-4A10-81E4-BC31537C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29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1" y="432012"/>
            <a:ext cx="4644443" cy="1512041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933026"/>
            <a:ext cx="7290108" cy="4605124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1" y="1944052"/>
            <a:ext cx="4644443" cy="3601598"/>
          </a:xfrm>
        </p:spPr>
        <p:txBody>
          <a:bodyPr/>
          <a:lstStyle>
            <a:lvl1pPr marL="0" indent="0">
              <a:buNone/>
              <a:defRPr sz="1512"/>
            </a:lvl1pPr>
            <a:lvl2pPr marL="432008" indent="0">
              <a:buNone/>
              <a:defRPr sz="1323"/>
            </a:lvl2pPr>
            <a:lvl3pPr marL="864017" indent="0">
              <a:buNone/>
              <a:defRPr sz="1134"/>
            </a:lvl3pPr>
            <a:lvl4pPr marL="1296025" indent="0">
              <a:buNone/>
              <a:defRPr sz="945"/>
            </a:lvl4pPr>
            <a:lvl5pPr marL="1728033" indent="0">
              <a:buNone/>
              <a:defRPr sz="945"/>
            </a:lvl5pPr>
            <a:lvl6pPr marL="2160041" indent="0">
              <a:buNone/>
              <a:defRPr sz="945"/>
            </a:lvl6pPr>
            <a:lvl7pPr marL="2592050" indent="0">
              <a:buNone/>
              <a:defRPr sz="945"/>
            </a:lvl7pPr>
            <a:lvl8pPr marL="3024058" indent="0">
              <a:buNone/>
              <a:defRPr sz="945"/>
            </a:lvl8pPr>
            <a:lvl9pPr marL="3456066" indent="0">
              <a:buNone/>
              <a:defRPr sz="94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DBEE-58D6-488C-B020-7B6F8A57B7F6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25B5-A93F-4A10-81E4-BC31537C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06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1" y="432012"/>
            <a:ext cx="4644443" cy="1512041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933026"/>
            <a:ext cx="7290108" cy="4605124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08" indent="0">
              <a:buNone/>
              <a:defRPr sz="2646"/>
            </a:lvl2pPr>
            <a:lvl3pPr marL="864017" indent="0">
              <a:buNone/>
              <a:defRPr sz="2268"/>
            </a:lvl3pPr>
            <a:lvl4pPr marL="1296025" indent="0">
              <a:buNone/>
              <a:defRPr sz="1890"/>
            </a:lvl4pPr>
            <a:lvl5pPr marL="1728033" indent="0">
              <a:buNone/>
              <a:defRPr sz="1890"/>
            </a:lvl5pPr>
            <a:lvl6pPr marL="2160041" indent="0">
              <a:buNone/>
              <a:defRPr sz="1890"/>
            </a:lvl6pPr>
            <a:lvl7pPr marL="2592050" indent="0">
              <a:buNone/>
              <a:defRPr sz="1890"/>
            </a:lvl7pPr>
            <a:lvl8pPr marL="3024058" indent="0">
              <a:buNone/>
              <a:defRPr sz="1890"/>
            </a:lvl8pPr>
            <a:lvl9pPr marL="3456066" indent="0">
              <a:buNone/>
              <a:defRPr sz="189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1" y="1944052"/>
            <a:ext cx="4644443" cy="3601598"/>
          </a:xfrm>
        </p:spPr>
        <p:txBody>
          <a:bodyPr/>
          <a:lstStyle>
            <a:lvl1pPr marL="0" indent="0">
              <a:buNone/>
              <a:defRPr sz="1512"/>
            </a:lvl1pPr>
            <a:lvl2pPr marL="432008" indent="0">
              <a:buNone/>
              <a:defRPr sz="1323"/>
            </a:lvl2pPr>
            <a:lvl3pPr marL="864017" indent="0">
              <a:buNone/>
              <a:defRPr sz="1134"/>
            </a:lvl3pPr>
            <a:lvl4pPr marL="1296025" indent="0">
              <a:buNone/>
              <a:defRPr sz="945"/>
            </a:lvl4pPr>
            <a:lvl5pPr marL="1728033" indent="0">
              <a:buNone/>
              <a:defRPr sz="945"/>
            </a:lvl5pPr>
            <a:lvl6pPr marL="2160041" indent="0">
              <a:buNone/>
              <a:defRPr sz="945"/>
            </a:lvl6pPr>
            <a:lvl7pPr marL="2592050" indent="0">
              <a:buNone/>
              <a:defRPr sz="945"/>
            </a:lvl7pPr>
            <a:lvl8pPr marL="3024058" indent="0">
              <a:buNone/>
              <a:defRPr sz="945"/>
            </a:lvl8pPr>
            <a:lvl9pPr marL="3456066" indent="0">
              <a:buNone/>
              <a:defRPr sz="94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DBEE-58D6-488C-B020-7B6F8A57B7F6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25B5-A93F-4A10-81E4-BC31537C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04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345010"/>
            <a:ext cx="12420184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1725046"/>
            <a:ext cx="12420184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6006163"/>
            <a:ext cx="3240048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2DBEE-58D6-488C-B020-7B6F8A57B7F6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6006163"/>
            <a:ext cx="4860072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6006163"/>
            <a:ext cx="3240048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325B5-A93F-4A10-81E4-BC31537C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52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864017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04" indent="-216004" algn="l" defTabSz="864017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1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021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29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037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046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54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6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70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BE75CC4-E1E1-4898-AB84-F023D5900C1D}"/>
              </a:ext>
            </a:extLst>
          </p:cNvPr>
          <p:cNvGrpSpPr/>
          <p:nvPr/>
        </p:nvGrpSpPr>
        <p:grpSpPr>
          <a:xfrm>
            <a:off x="6893755" y="354417"/>
            <a:ext cx="7537230" cy="5397814"/>
            <a:chOff x="1524001" y="206109"/>
            <a:chExt cx="8902492" cy="6375551"/>
          </a:xfrm>
        </p:grpSpPr>
        <p:sp>
          <p:nvSpPr>
            <p:cNvPr id="4" name="Rectangle 8">
              <a:extLst>
                <a:ext uri="{FF2B5EF4-FFF2-40B4-BE49-F238E27FC236}">
                  <a16:creationId xmlns:a16="http://schemas.microsoft.com/office/drawing/2014/main" id="{30C5246B-5537-4A83-88A5-B6A9F973CFCC}"/>
                </a:ext>
              </a:extLst>
            </p:cNvPr>
            <p:cNvSpPr/>
            <p:nvPr/>
          </p:nvSpPr>
          <p:spPr>
            <a:xfrm>
              <a:off x="2300192" y="1221341"/>
              <a:ext cx="7673595" cy="21166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grpSp>
          <p:nvGrpSpPr>
            <p:cNvPr id="5" name="Group 9">
              <a:extLst>
                <a:ext uri="{FF2B5EF4-FFF2-40B4-BE49-F238E27FC236}">
                  <a16:creationId xmlns:a16="http://schemas.microsoft.com/office/drawing/2014/main" id="{5794A9F8-666A-449B-A1D6-353EC280CE6D}"/>
                </a:ext>
              </a:extLst>
            </p:cNvPr>
            <p:cNvGrpSpPr/>
            <p:nvPr/>
          </p:nvGrpSpPr>
          <p:grpSpPr>
            <a:xfrm>
              <a:off x="2300190" y="263941"/>
              <a:ext cx="7673595" cy="3141959"/>
              <a:chOff x="166357" y="2968854"/>
              <a:chExt cx="6853911" cy="3310361"/>
            </a:xfrm>
          </p:grpSpPr>
          <p:sp>
            <p:nvSpPr>
              <p:cNvPr id="6" name="正方形/長方形 18">
                <a:extLst>
                  <a:ext uri="{FF2B5EF4-FFF2-40B4-BE49-F238E27FC236}">
                    <a16:creationId xmlns:a16="http://schemas.microsoft.com/office/drawing/2014/main" id="{88D877E9-B464-46DE-94C3-9B7FB0E72F7E}"/>
                  </a:ext>
                </a:extLst>
              </p:cNvPr>
              <p:cNvSpPr/>
              <p:nvPr/>
            </p:nvSpPr>
            <p:spPr>
              <a:xfrm>
                <a:off x="3475963" y="3996394"/>
                <a:ext cx="106097" cy="229039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baseline="30000" dirty="0"/>
              </a:p>
            </p:txBody>
          </p:sp>
          <p:sp>
            <p:nvSpPr>
              <p:cNvPr id="7" name="正方形/長方形 18">
                <a:extLst>
                  <a:ext uri="{FF2B5EF4-FFF2-40B4-BE49-F238E27FC236}">
                    <a16:creationId xmlns:a16="http://schemas.microsoft.com/office/drawing/2014/main" id="{2986CAB9-22A7-4014-B739-C02E15E63FCD}"/>
                  </a:ext>
                </a:extLst>
              </p:cNvPr>
              <p:cNvSpPr/>
              <p:nvPr/>
            </p:nvSpPr>
            <p:spPr>
              <a:xfrm>
                <a:off x="3738190" y="4318134"/>
                <a:ext cx="464982" cy="22904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600" dirty="0"/>
                  <a:t>p</a:t>
                </a:r>
                <a:r>
                  <a:rPr kumimoji="1" lang="en-US" altLang="ja-JP" sz="1600" baseline="30000" dirty="0"/>
                  <a:t>++</a:t>
                </a:r>
                <a:endParaRPr kumimoji="1" lang="ja-JP" altLang="en-US" sz="1600" baseline="30000" dirty="0"/>
              </a:p>
            </p:txBody>
          </p:sp>
          <p:sp>
            <p:nvSpPr>
              <p:cNvPr id="8" name="正方形/長方形 17">
                <a:extLst>
                  <a:ext uri="{FF2B5EF4-FFF2-40B4-BE49-F238E27FC236}">
                    <a16:creationId xmlns:a16="http://schemas.microsoft.com/office/drawing/2014/main" id="{18AFAC67-7DEE-4A86-BE6C-60E77FE9620D}"/>
                  </a:ext>
                </a:extLst>
              </p:cNvPr>
              <p:cNvSpPr/>
              <p:nvPr/>
            </p:nvSpPr>
            <p:spPr>
              <a:xfrm>
                <a:off x="3586186" y="3964156"/>
                <a:ext cx="176493" cy="469224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baseline="30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正方形/長方形 17">
                <a:extLst>
                  <a:ext uri="{FF2B5EF4-FFF2-40B4-BE49-F238E27FC236}">
                    <a16:creationId xmlns:a16="http://schemas.microsoft.com/office/drawing/2014/main" id="{B8A261FB-A62A-41D8-9338-F5E7E1D25B41}"/>
                  </a:ext>
                </a:extLst>
              </p:cNvPr>
              <p:cNvSpPr/>
              <p:nvPr/>
            </p:nvSpPr>
            <p:spPr>
              <a:xfrm>
                <a:off x="3708220" y="3981522"/>
                <a:ext cx="508164" cy="229039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600" dirty="0">
                    <a:solidFill>
                      <a:schemeClr val="tx1"/>
                    </a:solidFill>
                  </a:rPr>
                  <a:t>n</a:t>
                </a:r>
                <a:r>
                  <a:rPr kumimoji="1" lang="en-US" altLang="ja-JP" sz="1600" baseline="30000" dirty="0">
                    <a:solidFill>
                      <a:schemeClr val="tx1"/>
                    </a:solidFill>
                  </a:rPr>
                  <a:t>+</a:t>
                </a:r>
                <a:endParaRPr kumimoji="1" lang="ja-JP" altLang="en-US" sz="1600" baseline="30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正方形/長方形 18">
                <a:extLst>
                  <a:ext uri="{FF2B5EF4-FFF2-40B4-BE49-F238E27FC236}">
                    <a16:creationId xmlns:a16="http://schemas.microsoft.com/office/drawing/2014/main" id="{0B54F7CA-A5CD-4C3A-9C60-7F5D0669967D}"/>
                  </a:ext>
                </a:extLst>
              </p:cNvPr>
              <p:cNvSpPr/>
              <p:nvPr/>
            </p:nvSpPr>
            <p:spPr>
              <a:xfrm>
                <a:off x="2808189" y="4318134"/>
                <a:ext cx="464982" cy="22904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600" dirty="0"/>
                  <a:t>p</a:t>
                </a:r>
                <a:r>
                  <a:rPr kumimoji="1" lang="en-US" altLang="ja-JP" sz="1600" baseline="30000" dirty="0"/>
                  <a:t>++</a:t>
                </a:r>
                <a:endParaRPr kumimoji="1" lang="ja-JP" altLang="en-US" sz="1600" baseline="30000" dirty="0"/>
              </a:p>
            </p:txBody>
          </p:sp>
          <p:sp>
            <p:nvSpPr>
              <p:cNvPr id="11" name="正方形/長方形 17">
                <a:extLst>
                  <a:ext uri="{FF2B5EF4-FFF2-40B4-BE49-F238E27FC236}">
                    <a16:creationId xmlns:a16="http://schemas.microsoft.com/office/drawing/2014/main" id="{59F3787C-FEA9-43DB-AF6D-35B06AF564D0}"/>
                  </a:ext>
                </a:extLst>
              </p:cNvPr>
              <p:cNvSpPr/>
              <p:nvPr/>
            </p:nvSpPr>
            <p:spPr>
              <a:xfrm>
                <a:off x="3269204" y="3964156"/>
                <a:ext cx="176493" cy="469224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baseline="30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正方形/長方形 17">
                <a:extLst>
                  <a:ext uri="{FF2B5EF4-FFF2-40B4-BE49-F238E27FC236}">
                    <a16:creationId xmlns:a16="http://schemas.microsoft.com/office/drawing/2014/main" id="{52FB4A7E-C11C-4533-B27A-754BBE312D66}"/>
                  </a:ext>
                </a:extLst>
              </p:cNvPr>
              <p:cNvSpPr/>
              <p:nvPr/>
            </p:nvSpPr>
            <p:spPr>
              <a:xfrm>
                <a:off x="2778219" y="3981522"/>
                <a:ext cx="508164" cy="229039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600" dirty="0">
                    <a:solidFill>
                      <a:schemeClr val="tx1"/>
                    </a:solidFill>
                  </a:rPr>
                  <a:t>n</a:t>
                </a:r>
                <a:r>
                  <a:rPr kumimoji="1" lang="en-US" altLang="ja-JP" sz="1600" baseline="30000" dirty="0">
                    <a:solidFill>
                      <a:schemeClr val="tx1"/>
                    </a:solidFill>
                  </a:rPr>
                  <a:t>+</a:t>
                </a:r>
                <a:endParaRPr kumimoji="1" lang="ja-JP" altLang="en-US" sz="1600" baseline="30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正方形/長方形 16">
                <a:extLst>
                  <a:ext uri="{FF2B5EF4-FFF2-40B4-BE49-F238E27FC236}">
                    <a16:creationId xmlns:a16="http://schemas.microsoft.com/office/drawing/2014/main" id="{0134DD1A-0B94-4E71-BF80-D372FAD7575F}"/>
                  </a:ext>
                </a:extLst>
              </p:cNvPr>
              <p:cNvSpPr/>
              <p:nvPr/>
            </p:nvSpPr>
            <p:spPr>
              <a:xfrm>
                <a:off x="539554" y="3844097"/>
                <a:ext cx="6013646" cy="144692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14" name="正方形/長方形 108">
                <a:extLst>
                  <a:ext uri="{FF2B5EF4-FFF2-40B4-BE49-F238E27FC236}">
                    <a16:creationId xmlns:a16="http://schemas.microsoft.com/office/drawing/2014/main" id="{AF7D28AF-26E0-4A50-8555-7EA9FBF047FE}"/>
                  </a:ext>
                </a:extLst>
              </p:cNvPr>
              <p:cNvSpPr/>
              <p:nvPr/>
            </p:nvSpPr>
            <p:spPr>
              <a:xfrm>
                <a:off x="5621407" y="4318134"/>
                <a:ext cx="464982" cy="22904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600" dirty="0"/>
                  <a:t>p</a:t>
                </a:r>
                <a:r>
                  <a:rPr kumimoji="1" lang="en-US" altLang="ja-JP" sz="1600" baseline="30000" dirty="0"/>
                  <a:t>++</a:t>
                </a:r>
                <a:endParaRPr kumimoji="1" lang="ja-JP" altLang="en-US" sz="1600" baseline="30000" dirty="0"/>
              </a:p>
            </p:txBody>
          </p:sp>
          <p:sp>
            <p:nvSpPr>
              <p:cNvPr id="15" name="正方形/長方形 109">
                <a:extLst>
                  <a:ext uri="{FF2B5EF4-FFF2-40B4-BE49-F238E27FC236}">
                    <a16:creationId xmlns:a16="http://schemas.microsoft.com/office/drawing/2014/main" id="{43CF916B-2D09-4906-BE0D-5F5AB1916B26}"/>
                  </a:ext>
                </a:extLst>
              </p:cNvPr>
              <p:cNvSpPr/>
              <p:nvPr/>
            </p:nvSpPr>
            <p:spPr>
              <a:xfrm>
                <a:off x="166358" y="6090133"/>
                <a:ext cx="6853910" cy="172181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16" name="テキスト ボックス 110">
                <a:extLst>
                  <a:ext uri="{FF2B5EF4-FFF2-40B4-BE49-F238E27FC236}">
                    <a16:creationId xmlns:a16="http://schemas.microsoft.com/office/drawing/2014/main" id="{88284987-9164-4B11-B8BB-4CB814D0F8F7}"/>
                  </a:ext>
                </a:extLst>
              </p:cNvPr>
              <p:cNvSpPr txBox="1"/>
              <p:nvPr/>
            </p:nvSpPr>
            <p:spPr>
              <a:xfrm>
                <a:off x="532059" y="5450978"/>
                <a:ext cx="1005896" cy="574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400" dirty="0"/>
                  <a:t>p</a:t>
                </a:r>
                <a:r>
                  <a:rPr kumimoji="1" lang="en-US" altLang="ja-JP" sz="2400" baseline="30000" dirty="0"/>
                  <a:t>+</a:t>
                </a:r>
                <a:endParaRPr kumimoji="1" lang="ja-JP" altLang="en-US" sz="2400" baseline="30000" dirty="0"/>
              </a:p>
            </p:txBody>
          </p:sp>
          <p:cxnSp>
            <p:nvCxnSpPr>
              <p:cNvPr id="17" name="直線矢印コネクタ 111">
                <a:extLst>
                  <a:ext uri="{FF2B5EF4-FFF2-40B4-BE49-F238E27FC236}">
                    <a16:creationId xmlns:a16="http://schemas.microsoft.com/office/drawing/2014/main" id="{F164C1D2-BCFD-4821-9294-885BCD48CDE4}"/>
                  </a:ext>
                </a:extLst>
              </p:cNvPr>
              <p:cNvCxnSpPr/>
              <p:nvPr/>
            </p:nvCxnSpPr>
            <p:spPr>
              <a:xfrm flipH="1">
                <a:off x="2029878" y="3197633"/>
                <a:ext cx="2206203" cy="3081582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prstDash val="sys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テキスト ボックス 112">
                <a:extLst>
                  <a:ext uri="{FF2B5EF4-FFF2-40B4-BE49-F238E27FC236}">
                    <a16:creationId xmlns:a16="http://schemas.microsoft.com/office/drawing/2014/main" id="{AB922239-89BF-417E-A5A0-775DDFCCADD7}"/>
                  </a:ext>
                </a:extLst>
              </p:cNvPr>
              <p:cNvSpPr txBox="1"/>
              <p:nvPr/>
            </p:nvSpPr>
            <p:spPr>
              <a:xfrm>
                <a:off x="2631665" y="4663720"/>
                <a:ext cx="347017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e</a:t>
                </a:r>
                <a:r>
                  <a:rPr kumimoji="1" lang="en-US" altLang="ja-JP" sz="1600" b="1" baseline="30000" dirty="0">
                    <a:solidFill>
                      <a:srgbClr val="FF0000"/>
                    </a:solidFill>
                  </a:rPr>
                  <a:t>-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9" name="テキスト ボックス 113">
                <a:extLst>
                  <a:ext uri="{FF2B5EF4-FFF2-40B4-BE49-F238E27FC236}">
                    <a16:creationId xmlns:a16="http://schemas.microsoft.com/office/drawing/2014/main" id="{0D223AC5-9AB0-4807-956A-92D472A76C88}"/>
                  </a:ext>
                </a:extLst>
              </p:cNvPr>
              <p:cNvSpPr txBox="1"/>
              <p:nvPr/>
            </p:nvSpPr>
            <p:spPr>
              <a:xfrm>
                <a:off x="2447076" y="4893166"/>
                <a:ext cx="347017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e</a:t>
                </a:r>
                <a:r>
                  <a:rPr kumimoji="1" lang="en-US" altLang="ja-JP" sz="1600" b="1" baseline="30000" dirty="0">
                    <a:solidFill>
                      <a:srgbClr val="FF0000"/>
                    </a:solidFill>
                  </a:rPr>
                  <a:t>-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0" name="テキスト ボックス 114">
                <a:extLst>
                  <a:ext uri="{FF2B5EF4-FFF2-40B4-BE49-F238E27FC236}">
                    <a16:creationId xmlns:a16="http://schemas.microsoft.com/office/drawing/2014/main" id="{71E7D971-734A-46D8-A329-D7AF3D3ED5FC}"/>
                  </a:ext>
                </a:extLst>
              </p:cNvPr>
              <p:cNvSpPr txBox="1"/>
              <p:nvPr/>
            </p:nvSpPr>
            <p:spPr>
              <a:xfrm>
                <a:off x="2259678" y="5110168"/>
                <a:ext cx="347017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e</a:t>
                </a:r>
                <a:r>
                  <a:rPr kumimoji="1" lang="en-US" altLang="ja-JP" sz="1600" b="1" baseline="30000" dirty="0">
                    <a:solidFill>
                      <a:srgbClr val="FF0000"/>
                    </a:solidFill>
                  </a:rPr>
                  <a:t>-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テキスト ボックス 115">
                <a:extLst>
                  <a:ext uri="{FF2B5EF4-FFF2-40B4-BE49-F238E27FC236}">
                    <a16:creationId xmlns:a16="http://schemas.microsoft.com/office/drawing/2014/main" id="{C5431014-FB82-403B-A017-BB1BD4075C36}"/>
                  </a:ext>
                </a:extLst>
              </p:cNvPr>
              <p:cNvSpPr txBox="1"/>
              <p:nvPr/>
            </p:nvSpPr>
            <p:spPr>
              <a:xfrm>
                <a:off x="2852133" y="4805895"/>
                <a:ext cx="311505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h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テキスト ボックス 116">
                <a:extLst>
                  <a:ext uri="{FF2B5EF4-FFF2-40B4-BE49-F238E27FC236}">
                    <a16:creationId xmlns:a16="http://schemas.microsoft.com/office/drawing/2014/main" id="{CCC6EE99-22E7-4A15-AD41-C3459BE36B92}"/>
                  </a:ext>
                </a:extLst>
              </p:cNvPr>
              <p:cNvSpPr txBox="1"/>
              <p:nvPr/>
            </p:nvSpPr>
            <p:spPr>
              <a:xfrm>
                <a:off x="2667545" y="5035341"/>
                <a:ext cx="311505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h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3" name="テキスト ボックス 117">
                <a:extLst>
                  <a:ext uri="{FF2B5EF4-FFF2-40B4-BE49-F238E27FC236}">
                    <a16:creationId xmlns:a16="http://schemas.microsoft.com/office/drawing/2014/main" id="{EA53725F-BA06-43B3-AC1A-04C2C0656EF8}"/>
                  </a:ext>
                </a:extLst>
              </p:cNvPr>
              <p:cNvSpPr txBox="1"/>
              <p:nvPr/>
            </p:nvSpPr>
            <p:spPr>
              <a:xfrm>
                <a:off x="2480146" y="5252344"/>
                <a:ext cx="311505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h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4" name="直線矢印コネクタ 118">
                <a:extLst>
                  <a:ext uri="{FF2B5EF4-FFF2-40B4-BE49-F238E27FC236}">
                    <a16:creationId xmlns:a16="http://schemas.microsoft.com/office/drawing/2014/main" id="{8F8F70C6-7BC9-44B9-9B6F-DA9E4954AEFE}"/>
                  </a:ext>
                </a:extLst>
              </p:cNvPr>
              <p:cNvCxnSpPr>
                <a:stCxn id="21" idx="2"/>
              </p:cNvCxnSpPr>
              <p:nvPr/>
            </p:nvCxnSpPr>
            <p:spPr>
              <a:xfrm>
                <a:off x="3007885" y="5227206"/>
                <a:ext cx="40246" cy="35285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矢印コネクタ 119">
                <a:extLst>
                  <a:ext uri="{FF2B5EF4-FFF2-40B4-BE49-F238E27FC236}">
                    <a16:creationId xmlns:a16="http://schemas.microsoft.com/office/drawing/2014/main" id="{537E37C2-47AA-4A04-BC67-4C3E1C8478AB}"/>
                  </a:ext>
                </a:extLst>
              </p:cNvPr>
              <p:cNvCxnSpPr/>
              <p:nvPr/>
            </p:nvCxnSpPr>
            <p:spPr>
              <a:xfrm>
                <a:off x="2858341" y="5427929"/>
                <a:ext cx="0" cy="20013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円弧 120">
                <a:extLst>
                  <a:ext uri="{FF2B5EF4-FFF2-40B4-BE49-F238E27FC236}">
                    <a16:creationId xmlns:a16="http://schemas.microsoft.com/office/drawing/2014/main" id="{54827205-5AD9-400F-9794-1D7EBF9D748F}"/>
                  </a:ext>
                </a:extLst>
              </p:cNvPr>
              <p:cNvSpPr/>
              <p:nvPr/>
            </p:nvSpPr>
            <p:spPr>
              <a:xfrm rot="15300000">
                <a:off x="2797995" y="4513323"/>
                <a:ext cx="598181" cy="633713"/>
              </a:xfrm>
              <a:prstGeom prst="arc">
                <a:avLst/>
              </a:prstGeom>
              <a:ln>
                <a:solidFill>
                  <a:srgbClr val="FF000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27" name="円弧 121">
                <a:extLst>
                  <a:ext uri="{FF2B5EF4-FFF2-40B4-BE49-F238E27FC236}">
                    <a16:creationId xmlns:a16="http://schemas.microsoft.com/office/drawing/2014/main" id="{24AD223D-19A2-475F-9FE8-26137950B480}"/>
                  </a:ext>
                </a:extLst>
              </p:cNvPr>
              <p:cNvSpPr/>
              <p:nvPr/>
            </p:nvSpPr>
            <p:spPr>
              <a:xfrm rot="15300000">
                <a:off x="2546075" y="4621432"/>
                <a:ext cx="732928" cy="629584"/>
              </a:xfrm>
              <a:prstGeom prst="arc">
                <a:avLst/>
              </a:prstGeom>
              <a:ln>
                <a:solidFill>
                  <a:srgbClr val="FF000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28" name="テキスト ボックス 122">
                <a:extLst>
                  <a:ext uri="{FF2B5EF4-FFF2-40B4-BE49-F238E27FC236}">
                    <a16:creationId xmlns:a16="http://schemas.microsoft.com/office/drawing/2014/main" id="{ED539153-6647-4651-B290-DA1DF0524ED3}"/>
                  </a:ext>
                </a:extLst>
              </p:cNvPr>
              <p:cNvSpPr txBox="1"/>
              <p:nvPr/>
            </p:nvSpPr>
            <p:spPr>
              <a:xfrm>
                <a:off x="3189831" y="3910273"/>
                <a:ext cx="347017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e</a:t>
                </a:r>
                <a:r>
                  <a:rPr kumimoji="1" lang="en-US" altLang="ja-JP" sz="1600" b="1" baseline="30000" dirty="0">
                    <a:solidFill>
                      <a:srgbClr val="FF0000"/>
                    </a:solidFill>
                  </a:rPr>
                  <a:t>-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9" name="テキスト ボックス 123">
                <a:extLst>
                  <a:ext uri="{FF2B5EF4-FFF2-40B4-BE49-F238E27FC236}">
                    <a16:creationId xmlns:a16="http://schemas.microsoft.com/office/drawing/2014/main" id="{BF99B6B7-580A-43D9-B0E2-21D155680E1B}"/>
                  </a:ext>
                </a:extLst>
              </p:cNvPr>
              <p:cNvSpPr txBox="1"/>
              <p:nvPr/>
            </p:nvSpPr>
            <p:spPr>
              <a:xfrm>
                <a:off x="3005243" y="4139719"/>
                <a:ext cx="347017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e</a:t>
                </a:r>
                <a:r>
                  <a:rPr kumimoji="1" lang="en-US" altLang="ja-JP" sz="1600" b="1" baseline="30000" dirty="0">
                    <a:solidFill>
                      <a:srgbClr val="FF0000"/>
                    </a:solidFill>
                  </a:rPr>
                  <a:t>-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0" name="テキスト ボックス 124">
                <a:extLst>
                  <a:ext uri="{FF2B5EF4-FFF2-40B4-BE49-F238E27FC236}">
                    <a16:creationId xmlns:a16="http://schemas.microsoft.com/office/drawing/2014/main" id="{CE67EB71-041D-46D2-8A9C-70CA97065DC6}"/>
                  </a:ext>
                </a:extLst>
              </p:cNvPr>
              <p:cNvSpPr txBox="1"/>
              <p:nvPr/>
            </p:nvSpPr>
            <p:spPr>
              <a:xfrm>
                <a:off x="2817844" y="4356722"/>
                <a:ext cx="347017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e</a:t>
                </a:r>
                <a:r>
                  <a:rPr kumimoji="1" lang="en-US" altLang="ja-JP" sz="1600" b="1" baseline="30000" dirty="0">
                    <a:solidFill>
                      <a:srgbClr val="FF0000"/>
                    </a:solidFill>
                  </a:rPr>
                  <a:t>-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1" name="テキスト ボックス 125">
                <a:extLst>
                  <a:ext uri="{FF2B5EF4-FFF2-40B4-BE49-F238E27FC236}">
                    <a16:creationId xmlns:a16="http://schemas.microsoft.com/office/drawing/2014/main" id="{F6A3EE24-FD9D-4D4B-B79D-2ECB42374EAE}"/>
                  </a:ext>
                </a:extLst>
              </p:cNvPr>
              <p:cNvSpPr txBox="1"/>
              <p:nvPr/>
            </p:nvSpPr>
            <p:spPr>
              <a:xfrm>
                <a:off x="3410302" y="4052449"/>
                <a:ext cx="311505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h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2" name="テキスト ボックス 126">
                <a:extLst>
                  <a:ext uri="{FF2B5EF4-FFF2-40B4-BE49-F238E27FC236}">
                    <a16:creationId xmlns:a16="http://schemas.microsoft.com/office/drawing/2014/main" id="{0A7A969F-FBD3-4085-9639-D73AA528F612}"/>
                  </a:ext>
                </a:extLst>
              </p:cNvPr>
              <p:cNvSpPr txBox="1"/>
              <p:nvPr/>
            </p:nvSpPr>
            <p:spPr>
              <a:xfrm>
                <a:off x="3225712" y="4281893"/>
                <a:ext cx="311505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h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33" name="直線矢印コネクタ 127">
                <a:extLst>
                  <a:ext uri="{FF2B5EF4-FFF2-40B4-BE49-F238E27FC236}">
                    <a16:creationId xmlns:a16="http://schemas.microsoft.com/office/drawing/2014/main" id="{DB71693E-A822-4A73-8AC1-0DC496A4CFAD}"/>
                  </a:ext>
                </a:extLst>
              </p:cNvPr>
              <p:cNvCxnSpPr>
                <a:stCxn id="31" idx="2"/>
              </p:cNvCxnSpPr>
              <p:nvPr/>
            </p:nvCxnSpPr>
            <p:spPr>
              <a:xfrm>
                <a:off x="3566054" y="4473760"/>
                <a:ext cx="40241" cy="35285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矢印コネクタ 128">
                <a:extLst>
                  <a:ext uri="{FF2B5EF4-FFF2-40B4-BE49-F238E27FC236}">
                    <a16:creationId xmlns:a16="http://schemas.microsoft.com/office/drawing/2014/main" id="{7923C573-5F8B-40FD-8442-766E47E649C0}"/>
                  </a:ext>
                </a:extLst>
              </p:cNvPr>
              <p:cNvCxnSpPr/>
              <p:nvPr/>
            </p:nvCxnSpPr>
            <p:spPr>
              <a:xfrm>
                <a:off x="3416507" y="4674481"/>
                <a:ext cx="0" cy="20013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テキスト ボックス 129">
                <a:extLst>
                  <a:ext uri="{FF2B5EF4-FFF2-40B4-BE49-F238E27FC236}">
                    <a16:creationId xmlns:a16="http://schemas.microsoft.com/office/drawing/2014/main" id="{A4625188-26C9-49BD-9638-08C3B841600C}"/>
                  </a:ext>
                </a:extLst>
              </p:cNvPr>
              <p:cNvSpPr txBox="1"/>
              <p:nvPr/>
            </p:nvSpPr>
            <p:spPr>
              <a:xfrm>
                <a:off x="3440391" y="3930552"/>
                <a:ext cx="347017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e</a:t>
                </a:r>
                <a:r>
                  <a:rPr kumimoji="1" lang="en-US" altLang="ja-JP" sz="1600" b="1" baseline="30000" dirty="0">
                    <a:solidFill>
                      <a:srgbClr val="FF0000"/>
                    </a:solidFill>
                  </a:rPr>
                  <a:t>-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6" name="テキスト ボックス 130">
                <a:extLst>
                  <a:ext uri="{FF2B5EF4-FFF2-40B4-BE49-F238E27FC236}">
                    <a16:creationId xmlns:a16="http://schemas.microsoft.com/office/drawing/2014/main" id="{2B9EB392-3F6B-4BEC-AC65-AFFE5FBC30DC}"/>
                  </a:ext>
                </a:extLst>
              </p:cNvPr>
              <p:cNvSpPr txBox="1"/>
              <p:nvPr/>
            </p:nvSpPr>
            <p:spPr>
              <a:xfrm>
                <a:off x="3255802" y="4159998"/>
                <a:ext cx="347017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e</a:t>
                </a:r>
                <a:r>
                  <a:rPr kumimoji="1" lang="en-US" altLang="ja-JP" sz="1600" b="1" baseline="30000" dirty="0">
                    <a:solidFill>
                      <a:srgbClr val="FF0000"/>
                    </a:solidFill>
                  </a:rPr>
                  <a:t>-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7" name="テキスト ボックス 131">
                <a:extLst>
                  <a:ext uri="{FF2B5EF4-FFF2-40B4-BE49-F238E27FC236}">
                    <a16:creationId xmlns:a16="http://schemas.microsoft.com/office/drawing/2014/main" id="{BF005836-9357-44EE-8A7D-D55DFE85F1F5}"/>
                  </a:ext>
                </a:extLst>
              </p:cNvPr>
              <p:cNvSpPr txBox="1"/>
              <p:nvPr/>
            </p:nvSpPr>
            <p:spPr>
              <a:xfrm>
                <a:off x="3660859" y="4072727"/>
                <a:ext cx="311505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h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8" name="テキスト ボックス 132">
                <a:extLst>
                  <a:ext uri="{FF2B5EF4-FFF2-40B4-BE49-F238E27FC236}">
                    <a16:creationId xmlns:a16="http://schemas.microsoft.com/office/drawing/2014/main" id="{9A975955-8466-43B2-8A54-F261ECF93093}"/>
                  </a:ext>
                </a:extLst>
              </p:cNvPr>
              <p:cNvSpPr txBox="1"/>
              <p:nvPr/>
            </p:nvSpPr>
            <p:spPr>
              <a:xfrm>
                <a:off x="3476271" y="4302171"/>
                <a:ext cx="311505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h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39" name="直線矢印コネクタ 133">
                <a:extLst>
                  <a:ext uri="{FF2B5EF4-FFF2-40B4-BE49-F238E27FC236}">
                    <a16:creationId xmlns:a16="http://schemas.microsoft.com/office/drawing/2014/main" id="{DA0C65AF-5C7E-4F05-8041-E63004CB6F1C}"/>
                  </a:ext>
                </a:extLst>
              </p:cNvPr>
              <p:cNvCxnSpPr>
                <a:stCxn id="37" idx="2"/>
              </p:cNvCxnSpPr>
              <p:nvPr/>
            </p:nvCxnSpPr>
            <p:spPr>
              <a:xfrm>
                <a:off x="3816611" y="4494038"/>
                <a:ext cx="40243" cy="35285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線矢印コネクタ 134">
                <a:extLst>
                  <a:ext uri="{FF2B5EF4-FFF2-40B4-BE49-F238E27FC236}">
                    <a16:creationId xmlns:a16="http://schemas.microsoft.com/office/drawing/2014/main" id="{8AD79A39-91CD-4380-BBF9-CC59E8FB9075}"/>
                  </a:ext>
                </a:extLst>
              </p:cNvPr>
              <p:cNvCxnSpPr/>
              <p:nvPr/>
            </p:nvCxnSpPr>
            <p:spPr>
              <a:xfrm>
                <a:off x="3667066" y="4694762"/>
                <a:ext cx="0" cy="20013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テキスト ボックス 135">
                <a:extLst>
                  <a:ext uri="{FF2B5EF4-FFF2-40B4-BE49-F238E27FC236}">
                    <a16:creationId xmlns:a16="http://schemas.microsoft.com/office/drawing/2014/main" id="{F6ABE337-D036-4C9A-AE4F-43F2BA10C16C}"/>
                  </a:ext>
                </a:extLst>
              </p:cNvPr>
              <p:cNvSpPr txBox="1"/>
              <p:nvPr/>
            </p:nvSpPr>
            <p:spPr>
              <a:xfrm>
                <a:off x="3073930" y="3882359"/>
                <a:ext cx="347017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e</a:t>
                </a:r>
                <a:r>
                  <a:rPr kumimoji="1" lang="en-US" altLang="ja-JP" sz="1600" b="1" baseline="30000" dirty="0">
                    <a:solidFill>
                      <a:srgbClr val="FF0000"/>
                    </a:solidFill>
                  </a:rPr>
                  <a:t>-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2" name="テキスト ボックス 136">
                <a:extLst>
                  <a:ext uri="{FF2B5EF4-FFF2-40B4-BE49-F238E27FC236}">
                    <a16:creationId xmlns:a16="http://schemas.microsoft.com/office/drawing/2014/main" id="{65615819-2085-4F1C-BC7B-FF9BA3090206}"/>
                  </a:ext>
                </a:extLst>
              </p:cNvPr>
              <p:cNvSpPr txBox="1"/>
              <p:nvPr/>
            </p:nvSpPr>
            <p:spPr>
              <a:xfrm>
                <a:off x="2889341" y="4111804"/>
                <a:ext cx="347017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e</a:t>
                </a:r>
                <a:r>
                  <a:rPr kumimoji="1" lang="en-US" altLang="ja-JP" sz="1600" b="1" baseline="30000" dirty="0">
                    <a:solidFill>
                      <a:srgbClr val="FF0000"/>
                    </a:solidFill>
                  </a:rPr>
                  <a:t>-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3" name="テキスト ボックス 137">
                <a:extLst>
                  <a:ext uri="{FF2B5EF4-FFF2-40B4-BE49-F238E27FC236}">
                    <a16:creationId xmlns:a16="http://schemas.microsoft.com/office/drawing/2014/main" id="{39F43804-8804-4CA8-B4D2-25AD6A1D0EE6}"/>
                  </a:ext>
                </a:extLst>
              </p:cNvPr>
              <p:cNvSpPr txBox="1"/>
              <p:nvPr/>
            </p:nvSpPr>
            <p:spPr>
              <a:xfrm>
                <a:off x="3294398" y="4024534"/>
                <a:ext cx="311505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h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4" name="テキスト ボックス 138">
                <a:extLst>
                  <a:ext uri="{FF2B5EF4-FFF2-40B4-BE49-F238E27FC236}">
                    <a16:creationId xmlns:a16="http://schemas.microsoft.com/office/drawing/2014/main" id="{EEABAEAB-7782-4F4F-8D37-E9393BB669CD}"/>
                  </a:ext>
                </a:extLst>
              </p:cNvPr>
              <p:cNvSpPr txBox="1"/>
              <p:nvPr/>
            </p:nvSpPr>
            <p:spPr>
              <a:xfrm>
                <a:off x="3109810" y="4253979"/>
                <a:ext cx="311505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h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45" name="直線矢印コネクタ 139">
                <a:extLst>
                  <a:ext uri="{FF2B5EF4-FFF2-40B4-BE49-F238E27FC236}">
                    <a16:creationId xmlns:a16="http://schemas.microsoft.com/office/drawing/2014/main" id="{E623A25F-7374-4CCE-A78E-3F2400CA126F}"/>
                  </a:ext>
                </a:extLst>
              </p:cNvPr>
              <p:cNvCxnSpPr>
                <a:stCxn id="43" idx="2"/>
              </p:cNvCxnSpPr>
              <p:nvPr/>
            </p:nvCxnSpPr>
            <p:spPr>
              <a:xfrm>
                <a:off x="3450150" y="4445845"/>
                <a:ext cx="40244" cy="35285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矢印コネクタ 140">
                <a:extLst>
                  <a:ext uri="{FF2B5EF4-FFF2-40B4-BE49-F238E27FC236}">
                    <a16:creationId xmlns:a16="http://schemas.microsoft.com/office/drawing/2014/main" id="{7D733984-0407-4918-905A-5CD457574878}"/>
                  </a:ext>
                </a:extLst>
              </p:cNvPr>
              <p:cNvCxnSpPr/>
              <p:nvPr/>
            </p:nvCxnSpPr>
            <p:spPr>
              <a:xfrm>
                <a:off x="3300605" y="4646567"/>
                <a:ext cx="0" cy="20013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テキスト ボックス 141">
                <a:extLst>
                  <a:ext uri="{FF2B5EF4-FFF2-40B4-BE49-F238E27FC236}">
                    <a16:creationId xmlns:a16="http://schemas.microsoft.com/office/drawing/2014/main" id="{685EFEBF-9768-444F-8F7F-2D8C66C0E7C9}"/>
                  </a:ext>
                </a:extLst>
              </p:cNvPr>
              <p:cNvSpPr txBox="1"/>
              <p:nvPr/>
            </p:nvSpPr>
            <p:spPr>
              <a:xfrm>
                <a:off x="3138058" y="3838939"/>
                <a:ext cx="347017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e</a:t>
                </a:r>
                <a:r>
                  <a:rPr kumimoji="1" lang="en-US" altLang="ja-JP" sz="1600" b="1" baseline="30000" dirty="0">
                    <a:solidFill>
                      <a:srgbClr val="FF0000"/>
                    </a:solidFill>
                  </a:rPr>
                  <a:t>-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8" name="テキスト ボックス 142">
                <a:extLst>
                  <a:ext uri="{FF2B5EF4-FFF2-40B4-BE49-F238E27FC236}">
                    <a16:creationId xmlns:a16="http://schemas.microsoft.com/office/drawing/2014/main" id="{1D377896-4856-46B7-90B8-208BC2C2FC03}"/>
                  </a:ext>
                </a:extLst>
              </p:cNvPr>
              <p:cNvSpPr txBox="1"/>
              <p:nvPr/>
            </p:nvSpPr>
            <p:spPr>
              <a:xfrm>
                <a:off x="2953467" y="4068384"/>
                <a:ext cx="347017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e</a:t>
                </a:r>
                <a:r>
                  <a:rPr kumimoji="1" lang="en-US" altLang="ja-JP" sz="1600" b="1" baseline="30000" dirty="0">
                    <a:solidFill>
                      <a:srgbClr val="FF0000"/>
                    </a:solidFill>
                  </a:rPr>
                  <a:t>-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9" name="テキスト ボックス 143">
                <a:extLst>
                  <a:ext uri="{FF2B5EF4-FFF2-40B4-BE49-F238E27FC236}">
                    <a16:creationId xmlns:a16="http://schemas.microsoft.com/office/drawing/2014/main" id="{E1FEBFE8-8710-463B-9634-4B25F8B7AF15}"/>
                  </a:ext>
                </a:extLst>
              </p:cNvPr>
              <p:cNvSpPr txBox="1"/>
              <p:nvPr/>
            </p:nvSpPr>
            <p:spPr>
              <a:xfrm>
                <a:off x="3358527" y="3981113"/>
                <a:ext cx="311505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h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0" name="テキスト ボックス 144">
                <a:extLst>
                  <a:ext uri="{FF2B5EF4-FFF2-40B4-BE49-F238E27FC236}">
                    <a16:creationId xmlns:a16="http://schemas.microsoft.com/office/drawing/2014/main" id="{FEB5E871-C88D-47E8-BF58-BA921FF3791B}"/>
                  </a:ext>
                </a:extLst>
              </p:cNvPr>
              <p:cNvSpPr txBox="1"/>
              <p:nvPr/>
            </p:nvSpPr>
            <p:spPr>
              <a:xfrm>
                <a:off x="3173936" y="4210558"/>
                <a:ext cx="311505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h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51" name="直線矢印コネクタ 145">
                <a:extLst>
                  <a:ext uri="{FF2B5EF4-FFF2-40B4-BE49-F238E27FC236}">
                    <a16:creationId xmlns:a16="http://schemas.microsoft.com/office/drawing/2014/main" id="{143E0EA8-050C-4AD0-8AFA-35E14498A3B0}"/>
                  </a:ext>
                </a:extLst>
              </p:cNvPr>
              <p:cNvCxnSpPr>
                <a:stCxn id="49" idx="2"/>
              </p:cNvCxnSpPr>
              <p:nvPr/>
            </p:nvCxnSpPr>
            <p:spPr>
              <a:xfrm>
                <a:off x="3514280" y="4402424"/>
                <a:ext cx="40241" cy="35285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矢印コネクタ 146">
                <a:extLst>
                  <a:ext uri="{FF2B5EF4-FFF2-40B4-BE49-F238E27FC236}">
                    <a16:creationId xmlns:a16="http://schemas.microsoft.com/office/drawing/2014/main" id="{1DB36644-AB5A-45DB-B207-B88D2641E780}"/>
                  </a:ext>
                </a:extLst>
              </p:cNvPr>
              <p:cNvCxnSpPr/>
              <p:nvPr/>
            </p:nvCxnSpPr>
            <p:spPr>
              <a:xfrm>
                <a:off x="3364733" y="4603146"/>
                <a:ext cx="0" cy="20013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テキスト ボックス 147">
                <a:extLst>
                  <a:ext uri="{FF2B5EF4-FFF2-40B4-BE49-F238E27FC236}">
                    <a16:creationId xmlns:a16="http://schemas.microsoft.com/office/drawing/2014/main" id="{002A6448-410D-41A3-8410-799877A1A4FC}"/>
                  </a:ext>
                </a:extLst>
              </p:cNvPr>
              <p:cNvSpPr txBox="1"/>
              <p:nvPr/>
            </p:nvSpPr>
            <p:spPr>
              <a:xfrm>
                <a:off x="3098216" y="3838939"/>
                <a:ext cx="347017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e</a:t>
                </a:r>
                <a:r>
                  <a:rPr kumimoji="1" lang="en-US" altLang="ja-JP" sz="1600" b="1" baseline="30000" dirty="0">
                    <a:solidFill>
                      <a:srgbClr val="FF0000"/>
                    </a:solidFill>
                  </a:rPr>
                  <a:t>-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4" name="テキスト ボックス 148">
                <a:extLst>
                  <a:ext uri="{FF2B5EF4-FFF2-40B4-BE49-F238E27FC236}">
                    <a16:creationId xmlns:a16="http://schemas.microsoft.com/office/drawing/2014/main" id="{9C1E46E4-CD9F-474D-BC79-431DABA58D2A}"/>
                  </a:ext>
                </a:extLst>
              </p:cNvPr>
              <p:cNvSpPr txBox="1"/>
              <p:nvPr/>
            </p:nvSpPr>
            <p:spPr>
              <a:xfrm>
                <a:off x="2913628" y="4068384"/>
                <a:ext cx="347017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e</a:t>
                </a:r>
                <a:r>
                  <a:rPr kumimoji="1" lang="en-US" altLang="ja-JP" sz="1600" b="1" baseline="30000" dirty="0">
                    <a:solidFill>
                      <a:srgbClr val="FF0000"/>
                    </a:solidFill>
                  </a:rPr>
                  <a:t>-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5" name="テキスト ボックス 149">
                <a:extLst>
                  <a:ext uri="{FF2B5EF4-FFF2-40B4-BE49-F238E27FC236}">
                    <a16:creationId xmlns:a16="http://schemas.microsoft.com/office/drawing/2014/main" id="{9192D65D-5B2C-4C11-8F24-84224DB9926E}"/>
                  </a:ext>
                </a:extLst>
              </p:cNvPr>
              <p:cNvSpPr txBox="1"/>
              <p:nvPr/>
            </p:nvSpPr>
            <p:spPr>
              <a:xfrm>
                <a:off x="3318685" y="3981113"/>
                <a:ext cx="311505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h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6" name="テキスト ボックス 150">
                <a:extLst>
                  <a:ext uri="{FF2B5EF4-FFF2-40B4-BE49-F238E27FC236}">
                    <a16:creationId xmlns:a16="http://schemas.microsoft.com/office/drawing/2014/main" id="{6F0D2825-92A1-42E4-A423-7559F4C61387}"/>
                  </a:ext>
                </a:extLst>
              </p:cNvPr>
              <p:cNvSpPr txBox="1"/>
              <p:nvPr/>
            </p:nvSpPr>
            <p:spPr>
              <a:xfrm>
                <a:off x="3134098" y="4210558"/>
                <a:ext cx="311505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h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57" name="直線矢印コネクタ 151">
                <a:extLst>
                  <a:ext uri="{FF2B5EF4-FFF2-40B4-BE49-F238E27FC236}">
                    <a16:creationId xmlns:a16="http://schemas.microsoft.com/office/drawing/2014/main" id="{B28249C0-EEFD-4F84-B679-F035840F5405}"/>
                  </a:ext>
                </a:extLst>
              </p:cNvPr>
              <p:cNvCxnSpPr>
                <a:stCxn id="55" idx="2"/>
              </p:cNvCxnSpPr>
              <p:nvPr/>
            </p:nvCxnSpPr>
            <p:spPr>
              <a:xfrm>
                <a:off x="3474438" y="4402424"/>
                <a:ext cx="40247" cy="35285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線矢印コネクタ 152">
                <a:extLst>
                  <a:ext uri="{FF2B5EF4-FFF2-40B4-BE49-F238E27FC236}">
                    <a16:creationId xmlns:a16="http://schemas.microsoft.com/office/drawing/2014/main" id="{AE957D29-DEA0-4C89-881C-39F71A422044}"/>
                  </a:ext>
                </a:extLst>
              </p:cNvPr>
              <p:cNvCxnSpPr/>
              <p:nvPr/>
            </p:nvCxnSpPr>
            <p:spPr>
              <a:xfrm>
                <a:off x="3324892" y="4603146"/>
                <a:ext cx="0" cy="20013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テキスト ボックス 153">
                <a:extLst>
                  <a:ext uri="{FF2B5EF4-FFF2-40B4-BE49-F238E27FC236}">
                    <a16:creationId xmlns:a16="http://schemas.microsoft.com/office/drawing/2014/main" id="{7F04FB47-3485-47C0-AA49-FE0E399641B3}"/>
                  </a:ext>
                </a:extLst>
              </p:cNvPr>
              <p:cNvSpPr txBox="1"/>
              <p:nvPr/>
            </p:nvSpPr>
            <p:spPr>
              <a:xfrm>
                <a:off x="3348776" y="3859219"/>
                <a:ext cx="347017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e</a:t>
                </a:r>
                <a:r>
                  <a:rPr kumimoji="1" lang="en-US" altLang="ja-JP" sz="1600" b="1" baseline="30000" dirty="0">
                    <a:solidFill>
                      <a:srgbClr val="FF0000"/>
                    </a:solidFill>
                  </a:rPr>
                  <a:t>-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0" name="テキスト ボックス 154">
                <a:extLst>
                  <a:ext uri="{FF2B5EF4-FFF2-40B4-BE49-F238E27FC236}">
                    <a16:creationId xmlns:a16="http://schemas.microsoft.com/office/drawing/2014/main" id="{16D4DD39-268F-4675-AF43-6AF807545B75}"/>
                  </a:ext>
                </a:extLst>
              </p:cNvPr>
              <p:cNvSpPr txBox="1"/>
              <p:nvPr/>
            </p:nvSpPr>
            <p:spPr>
              <a:xfrm>
                <a:off x="3164187" y="4088664"/>
                <a:ext cx="347017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e</a:t>
                </a:r>
                <a:r>
                  <a:rPr kumimoji="1" lang="en-US" altLang="ja-JP" sz="1600" b="1" baseline="30000" dirty="0">
                    <a:solidFill>
                      <a:srgbClr val="FF0000"/>
                    </a:solidFill>
                  </a:rPr>
                  <a:t>-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1" name="テキスト ボックス 155">
                <a:extLst>
                  <a:ext uri="{FF2B5EF4-FFF2-40B4-BE49-F238E27FC236}">
                    <a16:creationId xmlns:a16="http://schemas.microsoft.com/office/drawing/2014/main" id="{F5C0FE3B-DBE2-43C9-A635-A358169B970B}"/>
                  </a:ext>
                </a:extLst>
              </p:cNvPr>
              <p:cNvSpPr txBox="1"/>
              <p:nvPr/>
            </p:nvSpPr>
            <p:spPr>
              <a:xfrm>
                <a:off x="3569246" y="4001395"/>
                <a:ext cx="311505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h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2" name="テキスト ボックス 156">
                <a:extLst>
                  <a:ext uri="{FF2B5EF4-FFF2-40B4-BE49-F238E27FC236}">
                    <a16:creationId xmlns:a16="http://schemas.microsoft.com/office/drawing/2014/main" id="{9EA9304F-2F1A-4B27-ABCF-2D74AF14B334}"/>
                  </a:ext>
                </a:extLst>
              </p:cNvPr>
              <p:cNvSpPr txBox="1"/>
              <p:nvPr/>
            </p:nvSpPr>
            <p:spPr>
              <a:xfrm>
                <a:off x="3384656" y="4230838"/>
                <a:ext cx="311505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h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63" name="直線矢印コネクタ 157">
                <a:extLst>
                  <a:ext uri="{FF2B5EF4-FFF2-40B4-BE49-F238E27FC236}">
                    <a16:creationId xmlns:a16="http://schemas.microsoft.com/office/drawing/2014/main" id="{06B9D977-1551-424A-8A26-E0E3FCE29E40}"/>
                  </a:ext>
                </a:extLst>
              </p:cNvPr>
              <p:cNvCxnSpPr>
                <a:stCxn id="61" idx="2"/>
              </p:cNvCxnSpPr>
              <p:nvPr/>
            </p:nvCxnSpPr>
            <p:spPr>
              <a:xfrm>
                <a:off x="3724998" y="4422706"/>
                <a:ext cx="40241" cy="35285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テキスト ボックス 158">
                <a:extLst>
                  <a:ext uri="{FF2B5EF4-FFF2-40B4-BE49-F238E27FC236}">
                    <a16:creationId xmlns:a16="http://schemas.microsoft.com/office/drawing/2014/main" id="{DEDF5B48-3D91-4E8B-A8AA-1EA32A685DA7}"/>
                  </a:ext>
                </a:extLst>
              </p:cNvPr>
              <p:cNvSpPr txBox="1"/>
              <p:nvPr/>
            </p:nvSpPr>
            <p:spPr>
              <a:xfrm>
                <a:off x="3202783" y="3953199"/>
                <a:ext cx="311505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h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5" name="テキスト ボックス 159">
                <a:extLst>
                  <a:ext uri="{FF2B5EF4-FFF2-40B4-BE49-F238E27FC236}">
                    <a16:creationId xmlns:a16="http://schemas.microsoft.com/office/drawing/2014/main" id="{40C24DCD-C88D-4609-8D6B-584615BA187E}"/>
                  </a:ext>
                </a:extLst>
              </p:cNvPr>
              <p:cNvSpPr txBox="1"/>
              <p:nvPr/>
            </p:nvSpPr>
            <p:spPr>
              <a:xfrm>
                <a:off x="3018194" y="4182645"/>
                <a:ext cx="311505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h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66" name="直線矢印コネクタ 160">
                <a:extLst>
                  <a:ext uri="{FF2B5EF4-FFF2-40B4-BE49-F238E27FC236}">
                    <a16:creationId xmlns:a16="http://schemas.microsoft.com/office/drawing/2014/main" id="{60DCA02C-9E0C-4300-90E3-8EA7EFAFA48C}"/>
                  </a:ext>
                </a:extLst>
              </p:cNvPr>
              <p:cNvCxnSpPr>
                <a:stCxn id="64" idx="2"/>
              </p:cNvCxnSpPr>
              <p:nvPr/>
            </p:nvCxnSpPr>
            <p:spPr>
              <a:xfrm>
                <a:off x="3358536" y="4374510"/>
                <a:ext cx="40242" cy="35285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線矢印コネクタ 161">
                <a:extLst>
                  <a:ext uri="{FF2B5EF4-FFF2-40B4-BE49-F238E27FC236}">
                    <a16:creationId xmlns:a16="http://schemas.microsoft.com/office/drawing/2014/main" id="{68D60B30-FFBE-44A7-9856-9C55913C8A2A}"/>
                  </a:ext>
                </a:extLst>
              </p:cNvPr>
              <p:cNvCxnSpPr/>
              <p:nvPr/>
            </p:nvCxnSpPr>
            <p:spPr>
              <a:xfrm>
                <a:off x="3208990" y="4575232"/>
                <a:ext cx="0" cy="20013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テキスト ボックス 162">
                <a:extLst>
                  <a:ext uri="{FF2B5EF4-FFF2-40B4-BE49-F238E27FC236}">
                    <a16:creationId xmlns:a16="http://schemas.microsoft.com/office/drawing/2014/main" id="{775DB12A-A73E-4008-A5C5-4966E6718D27}"/>
                  </a:ext>
                </a:extLst>
              </p:cNvPr>
              <p:cNvSpPr txBox="1"/>
              <p:nvPr/>
            </p:nvSpPr>
            <p:spPr>
              <a:xfrm>
                <a:off x="2861853" y="3997049"/>
                <a:ext cx="347017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e</a:t>
                </a:r>
                <a:r>
                  <a:rPr kumimoji="1" lang="en-US" altLang="ja-JP" sz="1600" b="1" baseline="30000" dirty="0">
                    <a:solidFill>
                      <a:srgbClr val="FF0000"/>
                    </a:solidFill>
                  </a:rPr>
                  <a:t>-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9" name="テキスト ボックス 163">
                <a:extLst>
                  <a:ext uri="{FF2B5EF4-FFF2-40B4-BE49-F238E27FC236}">
                    <a16:creationId xmlns:a16="http://schemas.microsoft.com/office/drawing/2014/main" id="{48B6C022-7AA5-458F-9BBB-EAB6DC10527C}"/>
                  </a:ext>
                </a:extLst>
              </p:cNvPr>
              <p:cNvSpPr txBox="1"/>
              <p:nvPr/>
            </p:nvSpPr>
            <p:spPr>
              <a:xfrm>
                <a:off x="3266911" y="3909778"/>
                <a:ext cx="311505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h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0" name="テキスト ボックス 164">
                <a:extLst>
                  <a:ext uri="{FF2B5EF4-FFF2-40B4-BE49-F238E27FC236}">
                    <a16:creationId xmlns:a16="http://schemas.microsoft.com/office/drawing/2014/main" id="{15577789-1479-42CE-90EB-70A6F4D1CFC9}"/>
                  </a:ext>
                </a:extLst>
              </p:cNvPr>
              <p:cNvSpPr txBox="1"/>
              <p:nvPr/>
            </p:nvSpPr>
            <p:spPr>
              <a:xfrm>
                <a:off x="3082321" y="4139224"/>
                <a:ext cx="311505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h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71" name="直線矢印コネクタ 165">
                <a:extLst>
                  <a:ext uri="{FF2B5EF4-FFF2-40B4-BE49-F238E27FC236}">
                    <a16:creationId xmlns:a16="http://schemas.microsoft.com/office/drawing/2014/main" id="{98EB352F-51C5-4646-A17C-80C5A15FAD14}"/>
                  </a:ext>
                </a:extLst>
              </p:cNvPr>
              <p:cNvCxnSpPr>
                <a:stCxn id="69" idx="2"/>
              </p:cNvCxnSpPr>
              <p:nvPr/>
            </p:nvCxnSpPr>
            <p:spPr>
              <a:xfrm>
                <a:off x="3422663" y="4331089"/>
                <a:ext cx="40246" cy="35285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線矢印コネクタ 166">
                <a:extLst>
                  <a:ext uri="{FF2B5EF4-FFF2-40B4-BE49-F238E27FC236}">
                    <a16:creationId xmlns:a16="http://schemas.microsoft.com/office/drawing/2014/main" id="{E2096035-F7D3-407B-A262-0FEAEF01B88E}"/>
                  </a:ext>
                </a:extLst>
              </p:cNvPr>
              <p:cNvCxnSpPr/>
              <p:nvPr/>
            </p:nvCxnSpPr>
            <p:spPr>
              <a:xfrm>
                <a:off x="3273118" y="4531812"/>
                <a:ext cx="0" cy="20013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正方形/長方形 79">
                <a:extLst>
                  <a:ext uri="{FF2B5EF4-FFF2-40B4-BE49-F238E27FC236}">
                    <a16:creationId xmlns:a16="http://schemas.microsoft.com/office/drawing/2014/main" id="{ED17325E-80FE-4B77-8A0E-97D98E093EDE}"/>
                  </a:ext>
                </a:extLst>
              </p:cNvPr>
              <p:cNvSpPr/>
              <p:nvPr/>
            </p:nvSpPr>
            <p:spPr>
              <a:xfrm>
                <a:off x="4538234" y="3686685"/>
                <a:ext cx="726719" cy="15256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74" name="正方形/長方形 79">
                <a:extLst>
                  <a:ext uri="{FF2B5EF4-FFF2-40B4-BE49-F238E27FC236}">
                    <a16:creationId xmlns:a16="http://schemas.microsoft.com/office/drawing/2014/main" id="{FACD8DEC-17E9-4EA4-8337-AB1A12566ECE}"/>
                  </a:ext>
                </a:extLst>
              </p:cNvPr>
              <p:cNvSpPr/>
              <p:nvPr/>
            </p:nvSpPr>
            <p:spPr>
              <a:xfrm>
                <a:off x="1770016" y="3686685"/>
                <a:ext cx="726719" cy="15256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75" name="正方形/長方形 169">
                <a:extLst>
                  <a:ext uri="{FF2B5EF4-FFF2-40B4-BE49-F238E27FC236}">
                    <a16:creationId xmlns:a16="http://schemas.microsoft.com/office/drawing/2014/main" id="{61A4D421-EA7D-497A-905B-63C3C888E3FF}"/>
                  </a:ext>
                </a:extLst>
              </p:cNvPr>
              <p:cNvSpPr/>
              <p:nvPr/>
            </p:nvSpPr>
            <p:spPr>
              <a:xfrm>
                <a:off x="847075" y="3686685"/>
                <a:ext cx="726719" cy="15256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76" name="正方形/長方形 79">
                <a:extLst>
                  <a:ext uri="{FF2B5EF4-FFF2-40B4-BE49-F238E27FC236}">
                    <a16:creationId xmlns:a16="http://schemas.microsoft.com/office/drawing/2014/main" id="{20A9F13E-19B6-4F14-B727-352F99124C4C}"/>
                  </a:ext>
                </a:extLst>
              </p:cNvPr>
              <p:cNvSpPr/>
              <p:nvPr/>
            </p:nvSpPr>
            <p:spPr>
              <a:xfrm>
                <a:off x="2667545" y="3686685"/>
                <a:ext cx="726719" cy="15256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77" name="正方形/長方形 79">
                <a:extLst>
                  <a:ext uri="{FF2B5EF4-FFF2-40B4-BE49-F238E27FC236}">
                    <a16:creationId xmlns:a16="http://schemas.microsoft.com/office/drawing/2014/main" id="{700435E0-5DBE-424D-95C7-A02D486CA18B}"/>
                  </a:ext>
                </a:extLst>
              </p:cNvPr>
              <p:cNvSpPr/>
              <p:nvPr/>
            </p:nvSpPr>
            <p:spPr>
              <a:xfrm>
                <a:off x="3597417" y="3686685"/>
                <a:ext cx="726719" cy="15256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78" name="正方形/長方形 79">
                <a:extLst>
                  <a:ext uri="{FF2B5EF4-FFF2-40B4-BE49-F238E27FC236}">
                    <a16:creationId xmlns:a16="http://schemas.microsoft.com/office/drawing/2014/main" id="{855C35CB-0AD8-4926-9B92-48C68AE0AA24}"/>
                  </a:ext>
                </a:extLst>
              </p:cNvPr>
              <p:cNvSpPr/>
              <p:nvPr/>
            </p:nvSpPr>
            <p:spPr>
              <a:xfrm>
                <a:off x="5475943" y="3686685"/>
                <a:ext cx="726719" cy="15256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79" name="正方形/長方形 79">
                <a:extLst>
                  <a:ext uri="{FF2B5EF4-FFF2-40B4-BE49-F238E27FC236}">
                    <a16:creationId xmlns:a16="http://schemas.microsoft.com/office/drawing/2014/main" id="{DBF0CBF4-9745-454E-8BD2-2B055DB5FC68}"/>
                  </a:ext>
                </a:extLst>
              </p:cNvPr>
              <p:cNvSpPr/>
              <p:nvPr/>
            </p:nvSpPr>
            <p:spPr>
              <a:xfrm>
                <a:off x="1038402" y="3806165"/>
                <a:ext cx="336959" cy="16748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80" name="正方形/長方形 79">
                <a:extLst>
                  <a:ext uri="{FF2B5EF4-FFF2-40B4-BE49-F238E27FC236}">
                    <a16:creationId xmlns:a16="http://schemas.microsoft.com/office/drawing/2014/main" id="{26B50532-EF50-44C4-BFB8-4EBC901D9B09}"/>
                  </a:ext>
                </a:extLst>
              </p:cNvPr>
              <p:cNvSpPr/>
              <p:nvPr/>
            </p:nvSpPr>
            <p:spPr>
              <a:xfrm>
                <a:off x="5694092" y="3806165"/>
                <a:ext cx="336959" cy="16748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81" name="正方形/長方形 17">
                <a:extLst>
                  <a:ext uri="{FF2B5EF4-FFF2-40B4-BE49-F238E27FC236}">
                    <a16:creationId xmlns:a16="http://schemas.microsoft.com/office/drawing/2014/main" id="{80892A7F-4E0F-4002-83B4-11D35987404B}"/>
                  </a:ext>
                </a:extLst>
              </p:cNvPr>
              <p:cNvSpPr/>
              <p:nvPr/>
            </p:nvSpPr>
            <p:spPr>
              <a:xfrm>
                <a:off x="6082422" y="3964156"/>
                <a:ext cx="176493" cy="469224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baseline="30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正方形/長方形 17">
                <a:extLst>
                  <a:ext uri="{FF2B5EF4-FFF2-40B4-BE49-F238E27FC236}">
                    <a16:creationId xmlns:a16="http://schemas.microsoft.com/office/drawing/2014/main" id="{18F1BB08-75E3-4D70-AA4A-678926D626E3}"/>
                  </a:ext>
                </a:extLst>
              </p:cNvPr>
              <p:cNvSpPr/>
              <p:nvPr/>
            </p:nvSpPr>
            <p:spPr>
              <a:xfrm>
                <a:off x="166357" y="3974148"/>
                <a:ext cx="515023" cy="469224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600" dirty="0">
                    <a:solidFill>
                      <a:schemeClr val="tx1"/>
                    </a:solidFill>
                  </a:rPr>
                  <a:t>n</a:t>
                </a:r>
                <a:r>
                  <a:rPr kumimoji="1" lang="en-US" altLang="ja-JP" sz="1600" baseline="30000" dirty="0">
                    <a:solidFill>
                      <a:schemeClr val="tx1"/>
                    </a:solidFill>
                  </a:rPr>
                  <a:t>++</a:t>
                </a:r>
                <a:endParaRPr kumimoji="1" lang="ja-JP" altLang="en-US" sz="1600" baseline="30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正方形/長方形 79">
                <a:extLst>
                  <a:ext uri="{FF2B5EF4-FFF2-40B4-BE49-F238E27FC236}">
                    <a16:creationId xmlns:a16="http://schemas.microsoft.com/office/drawing/2014/main" id="{0F9428F9-C702-4E64-BD15-34533C6C8A99}"/>
                  </a:ext>
                </a:extLst>
              </p:cNvPr>
              <p:cNvSpPr/>
              <p:nvPr/>
            </p:nvSpPr>
            <p:spPr>
              <a:xfrm>
                <a:off x="250981" y="3671914"/>
                <a:ext cx="336959" cy="30351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84" name="正方形/長方形 17">
                <a:extLst>
                  <a:ext uri="{FF2B5EF4-FFF2-40B4-BE49-F238E27FC236}">
                    <a16:creationId xmlns:a16="http://schemas.microsoft.com/office/drawing/2014/main" id="{0030D33F-3D13-4520-AE2A-47C562A3ABFE}"/>
                  </a:ext>
                </a:extLst>
              </p:cNvPr>
              <p:cNvSpPr/>
              <p:nvPr/>
            </p:nvSpPr>
            <p:spPr>
              <a:xfrm>
                <a:off x="6417333" y="3974148"/>
                <a:ext cx="515023" cy="469224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600" dirty="0">
                    <a:solidFill>
                      <a:schemeClr val="tx1"/>
                    </a:solidFill>
                  </a:rPr>
                  <a:t>n</a:t>
                </a:r>
                <a:r>
                  <a:rPr kumimoji="1" lang="en-US" altLang="ja-JP" sz="1600" baseline="30000" dirty="0">
                    <a:solidFill>
                      <a:schemeClr val="tx1"/>
                    </a:solidFill>
                  </a:rPr>
                  <a:t>++</a:t>
                </a:r>
                <a:endParaRPr kumimoji="1" lang="ja-JP" altLang="en-US" sz="1600" baseline="30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正方形/長方形 79">
                <a:extLst>
                  <a:ext uri="{FF2B5EF4-FFF2-40B4-BE49-F238E27FC236}">
                    <a16:creationId xmlns:a16="http://schemas.microsoft.com/office/drawing/2014/main" id="{4136E321-4408-4BBD-86FA-9F3633446FE7}"/>
                  </a:ext>
                </a:extLst>
              </p:cNvPr>
              <p:cNvSpPr/>
              <p:nvPr/>
            </p:nvSpPr>
            <p:spPr>
              <a:xfrm>
                <a:off x="6501957" y="3671914"/>
                <a:ext cx="336959" cy="30351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cxnSp>
            <p:nvCxnSpPr>
              <p:cNvPr id="86" name="Straight Arrow Connector 90">
                <a:extLst>
                  <a:ext uri="{FF2B5EF4-FFF2-40B4-BE49-F238E27FC236}">
                    <a16:creationId xmlns:a16="http://schemas.microsoft.com/office/drawing/2014/main" id="{916EF680-34B0-4B05-90DE-5D37211928E4}"/>
                  </a:ext>
                </a:extLst>
              </p:cNvPr>
              <p:cNvCxnSpPr/>
              <p:nvPr/>
            </p:nvCxnSpPr>
            <p:spPr>
              <a:xfrm flipH="1">
                <a:off x="5354656" y="3284984"/>
                <a:ext cx="288032" cy="64557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7" name="TextBox 91">
                <a:extLst>
                  <a:ext uri="{FF2B5EF4-FFF2-40B4-BE49-F238E27FC236}">
                    <a16:creationId xmlns:a16="http://schemas.microsoft.com/office/drawing/2014/main" id="{2EDC5740-7DA9-4BCE-8F1D-02414E4F7137}"/>
                  </a:ext>
                </a:extLst>
              </p:cNvPr>
              <p:cNvSpPr txBox="1"/>
              <p:nvPr/>
            </p:nvSpPr>
            <p:spPr>
              <a:xfrm>
                <a:off x="5665323" y="2968854"/>
                <a:ext cx="653110" cy="4979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SiO</a:t>
                </a:r>
                <a:r>
                  <a:rPr lang="en-US" sz="2000" baseline="-25000" dirty="0"/>
                  <a:t>2</a:t>
                </a:r>
              </a:p>
            </p:txBody>
          </p:sp>
          <p:sp>
            <p:nvSpPr>
              <p:cNvPr id="88" name="TextBox 92">
                <a:extLst>
                  <a:ext uri="{FF2B5EF4-FFF2-40B4-BE49-F238E27FC236}">
                    <a16:creationId xmlns:a16="http://schemas.microsoft.com/office/drawing/2014/main" id="{A29B2AC1-68D3-4436-872B-B93F636A5E7C}"/>
                  </a:ext>
                </a:extLst>
              </p:cNvPr>
              <p:cNvSpPr txBox="1"/>
              <p:nvPr/>
            </p:nvSpPr>
            <p:spPr>
              <a:xfrm>
                <a:off x="4947339" y="2975092"/>
                <a:ext cx="414662" cy="4979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Al</a:t>
                </a:r>
                <a:endParaRPr lang="en-US" sz="2000" baseline="-25000" dirty="0"/>
              </a:p>
            </p:txBody>
          </p:sp>
          <p:cxnSp>
            <p:nvCxnSpPr>
              <p:cNvPr id="89" name="Straight Arrow Connector 93">
                <a:extLst>
                  <a:ext uri="{FF2B5EF4-FFF2-40B4-BE49-F238E27FC236}">
                    <a16:creationId xmlns:a16="http://schemas.microsoft.com/office/drawing/2014/main" id="{F70088C0-1928-4655-9B36-83744EB7CF3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60553" y="3300532"/>
                <a:ext cx="232192" cy="38615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正方形/長方形 79">
                <a:extLst>
                  <a:ext uri="{FF2B5EF4-FFF2-40B4-BE49-F238E27FC236}">
                    <a16:creationId xmlns:a16="http://schemas.microsoft.com/office/drawing/2014/main" id="{C6726F76-E92D-432D-A4AB-40407DAC5001}"/>
                  </a:ext>
                </a:extLst>
              </p:cNvPr>
              <p:cNvSpPr/>
              <p:nvPr/>
            </p:nvSpPr>
            <p:spPr>
              <a:xfrm>
                <a:off x="1959775" y="3806165"/>
                <a:ext cx="336959" cy="16748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91" name="正方形/長方形 79">
                <a:extLst>
                  <a:ext uri="{FF2B5EF4-FFF2-40B4-BE49-F238E27FC236}">
                    <a16:creationId xmlns:a16="http://schemas.microsoft.com/office/drawing/2014/main" id="{D809B89E-B618-412E-821D-4FAB80CD8DF1}"/>
                  </a:ext>
                </a:extLst>
              </p:cNvPr>
              <p:cNvSpPr/>
              <p:nvPr/>
            </p:nvSpPr>
            <p:spPr>
              <a:xfrm>
                <a:off x="2883900" y="3806165"/>
                <a:ext cx="336959" cy="16748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92" name="正方形/長方形 79">
                <a:extLst>
                  <a:ext uri="{FF2B5EF4-FFF2-40B4-BE49-F238E27FC236}">
                    <a16:creationId xmlns:a16="http://schemas.microsoft.com/office/drawing/2014/main" id="{61C39FE7-15C4-496D-AE42-D65027841ADF}"/>
                  </a:ext>
                </a:extLst>
              </p:cNvPr>
              <p:cNvSpPr/>
              <p:nvPr/>
            </p:nvSpPr>
            <p:spPr>
              <a:xfrm>
                <a:off x="3806118" y="3806165"/>
                <a:ext cx="336959" cy="16748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93" name="正方形/長方形 79">
                <a:extLst>
                  <a:ext uri="{FF2B5EF4-FFF2-40B4-BE49-F238E27FC236}">
                    <a16:creationId xmlns:a16="http://schemas.microsoft.com/office/drawing/2014/main" id="{88A1255B-A7C0-4FCD-8CCB-762AFF06FEE9}"/>
                  </a:ext>
                </a:extLst>
              </p:cNvPr>
              <p:cNvSpPr/>
              <p:nvPr/>
            </p:nvSpPr>
            <p:spPr>
              <a:xfrm>
                <a:off x="4728002" y="3806165"/>
                <a:ext cx="336959" cy="16748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94" name="正方形/長方形 17">
                <a:extLst>
                  <a:ext uri="{FF2B5EF4-FFF2-40B4-BE49-F238E27FC236}">
                    <a16:creationId xmlns:a16="http://schemas.microsoft.com/office/drawing/2014/main" id="{1AFFD336-2333-4CBA-A525-879AE3E5801C}"/>
                  </a:ext>
                </a:extLst>
              </p:cNvPr>
              <p:cNvSpPr/>
              <p:nvPr/>
            </p:nvSpPr>
            <p:spPr>
              <a:xfrm>
                <a:off x="5469403" y="3964156"/>
                <a:ext cx="176493" cy="469224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baseline="30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正方形/長方形 17">
                <a:extLst>
                  <a:ext uri="{FF2B5EF4-FFF2-40B4-BE49-F238E27FC236}">
                    <a16:creationId xmlns:a16="http://schemas.microsoft.com/office/drawing/2014/main" id="{4E8F1BE5-8073-47C8-B26F-7F9E73278BD8}"/>
                  </a:ext>
                </a:extLst>
              </p:cNvPr>
              <p:cNvSpPr/>
              <p:nvPr/>
            </p:nvSpPr>
            <p:spPr>
              <a:xfrm>
                <a:off x="5591437" y="3981522"/>
                <a:ext cx="508164" cy="229039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600" dirty="0">
                    <a:solidFill>
                      <a:schemeClr val="tx1"/>
                    </a:solidFill>
                  </a:rPr>
                  <a:t>n</a:t>
                </a:r>
                <a:r>
                  <a:rPr kumimoji="1" lang="en-US" altLang="ja-JP" sz="1600" baseline="30000" dirty="0">
                    <a:solidFill>
                      <a:schemeClr val="tx1"/>
                    </a:solidFill>
                  </a:rPr>
                  <a:t>+</a:t>
                </a:r>
                <a:endParaRPr kumimoji="1" lang="ja-JP" altLang="en-US" sz="1600" baseline="30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正方形/長方形 18">
                <a:extLst>
                  <a:ext uri="{FF2B5EF4-FFF2-40B4-BE49-F238E27FC236}">
                    <a16:creationId xmlns:a16="http://schemas.microsoft.com/office/drawing/2014/main" id="{A5ACEAB5-DD25-493D-9972-922EB1439963}"/>
                  </a:ext>
                </a:extLst>
              </p:cNvPr>
              <p:cNvSpPr/>
              <p:nvPr/>
            </p:nvSpPr>
            <p:spPr>
              <a:xfrm>
                <a:off x="4651723" y="4318134"/>
                <a:ext cx="464982" cy="22904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600" dirty="0"/>
                  <a:t>p</a:t>
                </a:r>
                <a:r>
                  <a:rPr kumimoji="1" lang="en-US" altLang="ja-JP" sz="1600" baseline="30000" dirty="0"/>
                  <a:t>++</a:t>
                </a:r>
                <a:endParaRPr kumimoji="1" lang="ja-JP" altLang="en-US" sz="1600" baseline="30000" dirty="0"/>
              </a:p>
            </p:txBody>
          </p:sp>
          <p:sp>
            <p:nvSpPr>
              <p:cNvPr id="97" name="正方形/長方形 17">
                <a:extLst>
                  <a:ext uri="{FF2B5EF4-FFF2-40B4-BE49-F238E27FC236}">
                    <a16:creationId xmlns:a16="http://schemas.microsoft.com/office/drawing/2014/main" id="{6FE6246F-4AFF-4D0C-B70C-E90E21EAAA73}"/>
                  </a:ext>
                </a:extLst>
              </p:cNvPr>
              <p:cNvSpPr/>
              <p:nvPr/>
            </p:nvSpPr>
            <p:spPr>
              <a:xfrm>
                <a:off x="5112738" y="3964156"/>
                <a:ext cx="176493" cy="469224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baseline="30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正方形/長方形 17">
                <a:extLst>
                  <a:ext uri="{FF2B5EF4-FFF2-40B4-BE49-F238E27FC236}">
                    <a16:creationId xmlns:a16="http://schemas.microsoft.com/office/drawing/2014/main" id="{88195F0A-4006-4387-A9E7-54860009AEF3}"/>
                  </a:ext>
                </a:extLst>
              </p:cNvPr>
              <p:cNvSpPr/>
              <p:nvPr/>
            </p:nvSpPr>
            <p:spPr>
              <a:xfrm>
                <a:off x="4499719" y="3964156"/>
                <a:ext cx="176493" cy="469224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baseline="30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正方形/長方形 17">
                <a:extLst>
                  <a:ext uri="{FF2B5EF4-FFF2-40B4-BE49-F238E27FC236}">
                    <a16:creationId xmlns:a16="http://schemas.microsoft.com/office/drawing/2014/main" id="{51CC3ED0-8863-4D95-81DD-754EA16B5935}"/>
                  </a:ext>
                </a:extLst>
              </p:cNvPr>
              <p:cNvSpPr/>
              <p:nvPr/>
            </p:nvSpPr>
            <p:spPr>
              <a:xfrm>
                <a:off x="4621753" y="3981522"/>
                <a:ext cx="508164" cy="229039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600" dirty="0">
                    <a:solidFill>
                      <a:schemeClr val="tx1"/>
                    </a:solidFill>
                  </a:rPr>
                  <a:t>n</a:t>
                </a:r>
                <a:r>
                  <a:rPr kumimoji="1" lang="en-US" altLang="ja-JP" sz="1600" baseline="30000" dirty="0">
                    <a:solidFill>
                      <a:schemeClr val="tx1"/>
                    </a:solidFill>
                  </a:rPr>
                  <a:t>+</a:t>
                </a:r>
                <a:endParaRPr kumimoji="1" lang="ja-JP" altLang="en-US" sz="1600" baseline="30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正方形/長方形 17">
                <a:extLst>
                  <a:ext uri="{FF2B5EF4-FFF2-40B4-BE49-F238E27FC236}">
                    <a16:creationId xmlns:a16="http://schemas.microsoft.com/office/drawing/2014/main" id="{CDE3ACE2-3FE4-4020-9B54-865595AD96A7}"/>
                  </a:ext>
                </a:extLst>
              </p:cNvPr>
              <p:cNvSpPr/>
              <p:nvPr/>
            </p:nvSpPr>
            <p:spPr>
              <a:xfrm>
                <a:off x="4199205" y="3964156"/>
                <a:ext cx="176493" cy="469224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baseline="30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正方形/長方形 17">
                <a:extLst>
                  <a:ext uri="{FF2B5EF4-FFF2-40B4-BE49-F238E27FC236}">
                    <a16:creationId xmlns:a16="http://schemas.microsoft.com/office/drawing/2014/main" id="{478F835F-E4AE-4244-AED1-39585455BF1F}"/>
                  </a:ext>
                </a:extLst>
              </p:cNvPr>
              <p:cNvSpPr/>
              <p:nvPr/>
            </p:nvSpPr>
            <p:spPr>
              <a:xfrm>
                <a:off x="2656185" y="3964156"/>
                <a:ext cx="176493" cy="469224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baseline="30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正方形/長方形 18">
                <a:extLst>
                  <a:ext uri="{FF2B5EF4-FFF2-40B4-BE49-F238E27FC236}">
                    <a16:creationId xmlns:a16="http://schemas.microsoft.com/office/drawing/2014/main" id="{14CBB211-DEE3-4736-871D-98AC7BE49D1F}"/>
                  </a:ext>
                </a:extLst>
              </p:cNvPr>
              <p:cNvSpPr/>
              <p:nvPr/>
            </p:nvSpPr>
            <p:spPr>
              <a:xfrm>
                <a:off x="1855237" y="4318134"/>
                <a:ext cx="464982" cy="22904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600" dirty="0"/>
                  <a:t>p</a:t>
                </a:r>
                <a:r>
                  <a:rPr kumimoji="1" lang="en-US" altLang="ja-JP" sz="1600" baseline="30000" dirty="0"/>
                  <a:t>++</a:t>
                </a:r>
                <a:endParaRPr kumimoji="1" lang="ja-JP" altLang="en-US" sz="1600" baseline="30000" dirty="0"/>
              </a:p>
            </p:txBody>
          </p:sp>
          <p:sp>
            <p:nvSpPr>
              <p:cNvPr id="103" name="正方形/長方形 17">
                <a:extLst>
                  <a:ext uri="{FF2B5EF4-FFF2-40B4-BE49-F238E27FC236}">
                    <a16:creationId xmlns:a16="http://schemas.microsoft.com/office/drawing/2014/main" id="{FF17439D-E342-4F6F-A985-72E5A3EB9764}"/>
                  </a:ext>
                </a:extLst>
              </p:cNvPr>
              <p:cNvSpPr/>
              <p:nvPr/>
            </p:nvSpPr>
            <p:spPr>
              <a:xfrm>
                <a:off x="2316252" y="3964156"/>
                <a:ext cx="176493" cy="469224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baseline="30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正方形/長方形 17">
                <a:extLst>
                  <a:ext uri="{FF2B5EF4-FFF2-40B4-BE49-F238E27FC236}">
                    <a16:creationId xmlns:a16="http://schemas.microsoft.com/office/drawing/2014/main" id="{45A36C17-5783-4411-8CA8-265BC4E65582}"/>
                  </a:ext>
                </a:extLst>
              </p:cNvPr>
              <p:cNvSpPr/>
              <p:nvPr/>
            </p:nvSpPr>
            <p:spPr>
              <a:xfrm>
                <a:off x="1703233" y="3964156"/>
                <a:ext cx="176493" cy="469224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baseline="30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正方形/長方形 17">
                <a:extLst>
                  <a:ext uri="{FF2B5EF4-FFF2-40B4-BE49-F238E27FC236}">
                    <a16:creationId xmlns:a16="http://schemas.microsoft.com/office/drawing/2014/main" id="{26CC9029-5711-494A-8D05-6FE6E360E465}"/>
                  </a:ext>
                </a:extLst>
              </p:cNvPr>
              <p:cNvSpPr/>
              <p:nvPr/>
            </p:nvSpPr>
            <p:spPr>
              <a:xfrm>
                <a:off x="1825267" y="3981522"/>
                <a:ext cx="508164" cy="229039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600" dirty="0">
                    <a:solidFill>
                      <a:schemeClr val="tx1"/>
                    </a:solidFill>
                  </a:rPr>
                  <a:t>n</a:t>
                </a:r>
                <a:r>
                  <a:rPr kumimoji="1" lang="en-US" altLang="ja-JP" sz="1600" baseline="30000" dirty="0">
                    <a:solidFill>
                      <a:schemeClr val="tx1"/>
                    </a:solidFill>
                  </a:rPr>
                  <a:t>+</a:t>
                </a:r>
                <a:endParaRPr kumimoji="1" lang="ja-JP" altLang="en-US" sz="1600" baseline="30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正方形/長方形 18">
                <a:extLst>
                  <a:ext uri="{FF2B5EF4-FFF2-40B4-BE49-F238E27FC236}">
                    <a16:creationId xmlns:a16="http://schemas.microsoft.com/office/drawing/2014/main" id="{21E18196-3E33-4BC5-81B6-1C81BBB25671}"/>
                  </a:ext>
                </a:extLst>
              </p:cNvPr>
              <p:cNvSpPr/>
              <p:nvPr/>
            </p:nvSpPr>
            <p:spPr>
              <a:xfrm>
                <a:off x="932025" y="4318134"/>
                <a:ext cx="464982" cy="22904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600" dirty="0"/>
                  <a:t>p</a:t>
                </a:r>
                <a:r>
                  <a:rPr kumimoji="1" lang="en-US" altLang="ja-JP" sz="1600" baseline="30000" dirty="0"/>
                  <a:t>++</a:t>
                </a:r>
                <a:endParaRPr kumimoji="1" lang="ja-JP" altLang="en-US" sz="1600" baseline="30000" dirty="0"/>
              </a:p>
            </p:txBody>
          </p:sp>
          <p:sp>
            <p:nvSpPr>
              <p:cNvPr id="107" name="正方形/長方形 17">
                <a:extLst>
                  <a:ext uri="{FF2B5EF4-FFF2-40B4-BE49-F238E27FC236}">
                    <a16:creationId xmlns:a16="http://schemas.microsoft.com/office/drawing/2014/main" id="{5F91BCB7-D7FF-43BF-9551-DDF07B2C7DC2}"/>
                  </a:ext>
                </a:extLst>
              </p:cNvPr>
              <p:cNvSpPr/>
              <p:nvPr/>
            </p:nvSpPr>
            <p:spPr>
              <a:xfrm>
                <a:off x="1393040" y="3964156"/>
                <a:ext cx="176493" cy="469224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baseline="30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正方形/長方形 17">
                <a:extLst>
                  <a:ext uri="{FF2B5EF4-FFF2-40B4-BE49-F238E27FC236}">
                    <a16:creationId xmlns:a16="http://schemas.microsoft.com/office/drawing/2014/main" id="{D9BA93BE-0B18-461F-A7DD-09241CAB8493}"/>
                  </a:ext>
                </a:extLst>
              </p:cNvPr>
              <p:cNvSpPr/>
              <p:nvPr/>
            </p:nvSpPr>
            <p:spPr>
              <a:xfrm>
                <a:off x="780021" y="3964156"/>
                <a:ext cx="176493" cy="469224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baseline="30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正方形/長方形 17">
                <a:extLst>
                  <a:ext uri="{FF2B5EF4-FFF2-40B4-BE49-F238E27FC236}">
                    <a16:creationId xmlns:a16="http://schemas.microsoft.com/office/drawing/2014/main" id="{CF5F8BCB-A127-4F44-B791-E7F9577F97C1}"/>
                  </a:ext>
                </a:extLst>
              </p:cNvPr>
              <p:cNvSpPr/>
              <p:nvPr/>
            </p:nvSpPr>
            <p:spPr>
              <a:xfrm>
                <a:off x="902055" y="3981522"/>
                <a:ext cx="508164" cy="229039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600" dirty="0">
                    <a:solidFill>
                      <a:schemeClr val="tx1"/>
                    </a:solidFill>
                  </a:rPr>
                  <a:t>n</a:t>
                </a:r>
                <a:r>
                  <a:rPr kumimoji="1" lang="en-US" altLang="ja-JP" sz="1600" baseline="30000" dirty="0">
                    <a:solidFill>
                      <a:schemeClr val="tx1"/>
                    </a:solidFill>
                  </a:rPr>
                  <a:t>+</a:t>
                </a:r>
                <a:endParaRPr kumimoji="1" lang="ja-JP" altLang="en-US" sz="1600" baseline="30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正方形/長方形 18">
                <a:extLst>
                  <a:ext uri="{FF2B5EF4-FFF2-40B4-BE49-F238E27FC236}">
                    <a16:creationId xmlns:a16="http://schemas.microsoft.com/office/drawing/2014/main" id="{61439A47-9F19-4266-8798-C62491F51F37}"/>
                  </a:ext>
                </a:extLst>
              </p:cNvPr>
              <p:cNvSpPr/>
              <p:nvPr/>
            </p:nvSpPr>
            <p:spPr>
              <a:xfrm>
                <a:off x="1583552" y="3996394"/>
                <a:ext cx="106097" cy="229039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baseline="30000" dirty="0"/>
              </a:p>
            </p:txBody>
          </p:sp>
          <p:sp>
            <p:nvSpPr>
              <p:cNvPr id="111" name="正方形/長方形 18">
                <a:extLst>
                  <a:ext uri="{FF2B5EF4-FFF2-40B4-BE49-F238E27FC236}">
                    <a16:creationId xmlns:a16="http://schemas.microsoft.com/office/drawing/2014/main" id="{F96DF949-3A14-4BF3-BA5E-447B5097A8DA}"/>
                  </a:ext>
                </a:extLst>
              </p:cNvPr>
              <p:cNvSpPr/>
              <p:nvPr/>
            </p:nvSpPr>
            <p:spPr>
              <a:xfrm>
                <a:off x="2521806" y="3996394"/>
                <a:ext cx="106097" cy="229039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baseline="30000" dirty="0"/>
              </a:p>
            </p:txBody>
          </p:sp>
          <p:sp>
            <p:nvSpPr>
              <p:cNvPr id="112" name="正方形/長方形 18">
                <a:extLst>
                  <a:ext uri="{FF2B5EF4-FFF2-40B4-BE49-F238E27FC236}">
                    <a16:creationId xmlns:a16="http://schemas.microsoft.com/office/drawing/2014/main" id="{8D9B22CE-034B-49DF-A99F-73405E8F6D02}"/>
                  </a:ext>
                </a:extLst>
              </p:cNvPr>
              <p:cNvSpPr/>
              <p:nvPr/>
            </p:nvSpPr>
            <p:spPr>
              <a:xfrm>
                <a:off x="4390363" y="3996394"/>
                <a:ext cx="106097" cy="229039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baseline="30000" dirty="0"/>
              </a:p>
            </p:txBody>
          </p:sp>
          <p:sp>
            <p:nvSpPr>
              <p:cNvPr id="113" name="正方形/長方形 18">
                <a:extLst>
                  <a:ext uri="{FF2B5EF4-FFF2-40B4-BE49-F238E27FC236}">
                    <a16:creationId xmlns:a16="http://schemas.microsoft.com/office/drawing/2014/main" id="{4DA5D363-EB96-4C7F-A161-3B2E35A93E4B}"/>
                  </a:ext>
                </a:extLst>
              </p:cNvPr>
              <p:cNvSpPr/>
              <p:nvPr/>
            </p:nvSpPr>
            <p:spPr>
              <a:xfrm>
                <a:off x="5328617" y="3996394"/>
                <a:ext cx="106097" cy="229039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baseline="30000" dirty="0"/>
              </a:p>
            </p:txBody>
          </p:sp>
        </p:grpSp>
        <p:sp>
          <p:nvSpPr>
            <p:cNvPr id="114" name="Rectangle 118">
              <a:extLst>
                <a:ext uri="{FF2B5EF4-FFF2-40B4-BE49-F238E27FC236}">
                  <a16:creationId xmlns:a16="http://schemas.microsoft.com/office/drawing/2014/main" id="{9E49D258-5ED7-42EF-BAB0-531FC095D993}"/>
                </a:ext>
              </a:extLst>
            </p:cNvPr>
            <p:cNvSpPr/>
            <p:nvPr/>
          </p:nvSpPr>
          <p:spPr>
            <a:xfrm>
              <a:off x="2300192" y="4408584"/>
              <a:ext cx="7673595" cy="21166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grpSp>
          <p:nvGrpSpPr>
            <p:cNvPr id="115" name="Group 119">
              <a:extLst>
                <a:ext uri="{FF2B5EF4-FFF2-40B4-BE49-F238E27FC236}">
                  <a16:creationId xmlns:a16="http://schemas.microsoft.com/office/drawing/2014/main" id="{9DA376B0-4A5D-40B3-B921-FF15A7814B13}"/>
                </a:ext>
              </a:extLst>
            </p:cNvPr>
            <p:cNvGrpSpPr/>
            <p:nvPr/>
          </p:nvGrpSpPr>
          <p:grpSpPr>
            <a:xfrm>
              <a:off x="2300189" y="3402660"/>
              <a:ext cx="8126304" cy="3179000"/>
              <a:chOff x="166357" y="2929828"/>
              <a:chExt cx="7258261" cy="3349387"/>
            </a:xfrm>
          </p:grpSpPr>
          <p:sp>
            <p:nvSpPr>
              <p:cNvPr id="116" name="正方形/長方形 16">
                <a:extLst>
                  <a:ext uri="{FF2B5EF4-FFF2-40B4-BE49-F238E27FC236}">
                    <a16:creationId xmlns:a16="http://schemas.microsoft.com/office/drawing/2014/main" id="{A20D1391-96B9-4154-A7FC-FBE528295A48}"/>
                  </a:ext>
                </a:extLst>
              </p:cNvPr>
              <p:cNvSpPr/>
              <p:nvPr/>
            </p:nvSpPr>
            <p:spPr>
              <a:xfrm>
                <a:off x="539554" y="3844097"/>
                <a:ext cx="6013646" cy="144692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117" name="正方形/長方形 17">
                <a:extLst>
                  <a:ext uri="{FF2B5EF4-FFF2-40B4-BE49-F238E27FC236}">
                    <a16:creationId xmlns:a16="http://schemas.microsoft.com/office/drawing/2014/main" id="{F56096C3-26B4-43E5-B2E1-4E4EBECC6C6C}"/>
                  </a:ext>
                </a:extLst>
              </p:cNvPr>
              <p:cNvSpPr/>
              <p:nvPr/>
            </p:nvSpPr>
            <p:spPr>
              <a:xfrm>
                <a:off x="1331642" y="3981522"/>
                <a:ext cx="4191628" cy="229038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kumimoji="1" lang="en-US" altLang="ja-JP" sz="1600" dirty="0">
                    <a:solidFill>
                      <a:schemeClr val="tx1"/>
                    </a:solidFill>
                  </a:rPr>
                  <a:t>n</a:t>
                </a:r>
                <a:r>
                  <a:rPr kumimoji="1" lang="en-US" altLang="ja-JP" sz="1600" baseline="30000" dirty="0">
                    <a:solidFill>
                      <a:schemeClr val="tx1"/>
                    </a:solidFill>
                  </a:rPr>
                  <a:t>+</a:t>
                </a:r>
                <a:endParaRPr kumimoji="1" lang="ja-JP" altLang="en-US" sz="1600" baseline="30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正方形/長方形 18">
                <a:extLst>
                  <a:ext uri="{FF2B5EF4-FFF2-40B4-BE49-F238E27FC236}">
                    <a16:creationId xmlns:a16="http://schemas.microsoft.com/office/drawing/2014/main" id="{A4B5DBB2-C1B2-4B70-824D-A376A34A92EA}"/>
                  </a:ext>
                </a:extLst>
              </p:cNvPr>
              <p:cNvSpPr/>
              <p:nvPr/>
            </p:nvSpPr>
            <p:spPr>
              <a:xfrm>
                <a:off x="1572288" y="4398425"/>
                <a:ext cx="3950982" cy="229038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kumimoji="1" lang="en-US" altLang="ja-JP" sz="1600" dirty="0"/>
                  <a:t>p</a:t>
                </a:r>
                <a:r>
                  <a:rPr kumimoji="1" lang="en-US" altLang="ja-JP" sz="1600" baseline="30000" dirty="0"/>
                  <a:t>++</a:t>
                </a:r>
                <a:endParaRPr kumimoji="1" lang="ja-JP" altLang="en-US" sz="1600" baseline="30000" dirty="0"/>
              </a:p>
            </p:txBody>
          </p:sp>
          <p:sp>
            <p:nvSpPr>
              <p:cNvPr id="119" name="正方形/長方形 19">
                <a:extLst>
                  <a:ext uri="{FF2B5EF4-FFF2-40B4-BE49-F238E27FC236}">
                    <a16:creationId xmlns:a16="http://schemas.microsoft.com/office/drawing/2014/main" id="{A05E26C3-AB14-427A-ADD4-48895A11D5E2}"/>
                  </a:ext>
                </a:extLst>
              </p:cNvPr>
              <p:cNvSpPr/>
              <p:nvPr/>
            </p:nvSpPr>
            <p:spPr>
              <a:xfrm>
                <a:off x="166358" y="6090133"/>
                <a:ext cx="6853910" cy="172181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120" name="テキスト ボックス 20">
                <a:extLst>
                  <a:ext uri="{FF2B5EF4-FFF2-40B4-BE49-F238E27FC236}">
                    <a16:creationId xmlns:a16="http://schemas.microsoft.com/office/drawing/2014/main" id="{D7003C31-BEED-4B1F-9BEB-F33FF7F860C4}"/>
                  </a:ext>
                </a:extLst>
              </p:cNvPr>
              <p:cNvSpPr txBox="1"/>
              <p:nvPr/>
            </p:nvSpPr>
            <p:spPr>
              <a:xfrm>
                <a:off x="667593" y="5549284"/>
                <a:ext cx="1005896" cy="574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400" dirty="0"/>
                  <a:t>p</a:t>
                </a:r>
                <a:r>
                  <a:rPr kumimoji="1" lang="en-US" altLang="ja-JP" sz="2400" baseline="30000" dirty="0"/>
                  <a:t>+</a:t>
                </a:r>
                <a:endParaRPr kumimoji="1" lang="ja-JP" altLang="en-US" sz="2400" baseline="30000" dirty="0"/>
              </a:p>
            </p:txBody>
          </p:sp>
          <p:cxnSp>
            <p:nvCxnSpPr>
              <p:cNvPr id="121" name="直線矢印コネクタ 21">
                <a:extLst>
                  <a:ext uri="{FF2B5EF4-FFF2-40B4-BE49-F238E27FC236}">
                    <a16:creationId xmlns:a16="http://schemas.microsoft.com/office/drawing/2014/main" id="{0396F604-A6F2-4519-AA00-0D8DFB3E3449}"/>
                  </a:ext>
                </a:extLst>
              </p:cNvPr>
              <p:cNvCxnSpPr/>
              <p:nvPr/>
            </p:nvCxnSpPr>
            <p:spPr>
              <a:xfrm flipH="1">
                <a:off x="2029878" y="3197633"/>
                <a:ext cx="2206203" cy="3081582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prstDash val="sys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2" name="テキスト ボックス 22">
                <a:extLst>
                  <a:ext uri="{FF2B5EF4-FFF2-40B4-BE49-F238E27FC236}">
                    <a16:creationId xmlns:a16="http://schemas.microsoft.com/office/drawing/2014/main" id="{130C676E-E93A-469D-AF17-0EEB7A8BCF86}"/>
                  </a:ext>
                </a:extLst>
              </p:cNvPr>
              <p:cNvSpPr txBox="1"/>
              <p:nvPr/>
            </p:nvSpPr>
            <p:spPr>
              <a:xfrm>
                <a:off x="2631665" y="4663720"/>
                <a:ext cx="347017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e</a:t>
                </a:r>
                <a:r>
                  <a:rPr kumimoji="1" lang="en-US" altLang="ja-JP" sz="1600" b="1" baseline="30000" dirty="0">
                    <a:solidFill>
                      <a:srgbClr val="FF0000"/>
                    </a:solidFill>
                  </a:rPr>
                  <a:t>-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23" name="テキスト ボックス 23">
                <a:extLst>
                  <a:ext uri="{FF2B5EF4-FFF2-40B4-BE49-F238E27FC236}">
                    <a16:creationId xmlns:a16="http://schemas.microsoft.com/office/drawing/2014/main" id="{3709F4B4-12AA-4D9D-8238-B243C67838A5}"/>
                  </a:ext>
                </a:extLst>
              </p:cNvPr>
              <p:cNvSpPr txBox="1"/>
              <p:nvPr/>
            </p:nvSpPr>
            <p:spPr>
              <a:xfrm>
                <a:off x="2447076" y="4893167"/>
                <a:ext cx="347017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e</a:t>
                </a:r>
                <a:r>
                  <a:rPr kumimoji="1" lang="en-US" altLang="ja-JP" sz="1600" b="1" baseline="30000" dirty="0">
                    <a:solidFill>
                      <a:srgbClr val="FF0000"/>
                    </a:solidFill>
                  </a:rPr>
                  <a:t>-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24" name="テキスト ボックス 24">
                <a:extLst>
                  <a:ext uri="{FF2B5EF4-FFF2-40B4-BE49-F238E27FC236}">
                    <a16:creationId xmlns:a16="http://schemas.microsoft.com/office/drawing/2014/main" id="{D3372E6E-89A7-45E6-8931-756794EE17D6}"/>
                  </a:ext>
                </a:extLst>
              </p:cNvPr>
              <p:cNvSpPr txBox="1"/>
              <p:nvPr/>
            </p:nvSpPr>
            <p:spPr>
              <a:xfrm>
                <a:off x="2259676" y="5110168"/>
                <a:ext cx="347017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e</a:t>
                </a:r>
                <a:r>
                  <a:rPr kumimoji="1" lang="en-US" altLang="ja-JP" sz="1600" b="1" baseline="30000" dirty="0">
                    <a:solidFill>
                      <a:srgbClr val="FF0000"/>
                    </a:solidFill>
                  </a:rPr>
                  <a:t>-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25" name="テキスト ボックス 25">
                <a:extLst>
                  <a:ext uri="{FF2B5EF4-FFF2-40B4-BE49-F238E27FC236}">
                    <a16:creationId xmlns:a16="http://schemas.microsoft.com/office/drawing/2014/main" id="{0B3C55CA-5E89-44E9-9776-8C4AD587E5B6}"/>
                  </a:ext>
                </a:extLst>
              </p:cNvPr>
              <p:cNvSpPr txBox="1"/>
              <p:nvPr/>
            </p:nvSpPr>
            <p:spPr>
              <a:xfrm>
                <a:off x="2852135" y="4805896"/>
                <a:ext cx="311505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h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26" name="テキスト ボックス 26">
                <a:extLst>
                  <a:ext uri="{FF2B5EF4-FFF2-40B4-BE49-F238E27FC236}">
                    <a16:creationId xmlns:a16="http://schemas.microsoft.com/office/drawing/2014/main" id="{FB9B18BF-0B8B-4946-9931-EB401B9E35A9}"/>
                  </a:ext>
                </a:extLst>
              </p:cNvPr>
              <p:cNvSpPr txBox="1"/>
              <p:nvPr/>
            </p:nvSpPr>
            <p:spPr>
              <a:xfrm>
                <a:off x="2667544" y="5035342"/>
                <a:ext cx="311505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h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27" name="テキスト ボックス 27">
                <a:extLst>
                  <a:ext uri="{FF2B5EF4-FFF2-40B4-BE49-F238E27FC236}">
                    <a16:creationId xmlns:a16="http://schemas.microsoft.com/office/drawing/2014/main" id="{56D5F5E6-2C62-4317-957E-FD022D2B1F10}"/>
                  </a:ext>
                </a:extLst>
              </p:cNvPr>
              <p:cNvSpPr txBox="1"/>
              <p:nvPr/>
            </p:nvSpPr>
            <p:spPr>
              <a:xfrm>
                <a:off x="2480146" y="5252344"/>
                <a:ext cx="311505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h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28" name="直線矢印コネクタ 28">
                <a:extLst>
                  <a:ext uri="{FF2B5EF4-FFF2-40B4-BE49-F238E27FC236}">
                    <a16:creationId xmlns:a16="http://schemas.microsoft.com/office/drawing/2014/main" id="{DA4FE942-F59C-41D6-B532-0BE5EFB24ED9}"/>
                  </a:ext>
                </a:extLst>
              </p:cNvPr>
              <p:cNvCxnSpPr>
                <a:stCxn id="125" idx="2"/>
              </p:cNvCxnSpPr>
              <p:nvPr/>
            </p:nvCxnSpPr>
            <p:spPr>
              <a:xfrm>
                <a:off x="3007887" y="5227207"/>
                <a:ext cx="40243" cy="35285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直線矢印コネクタ 29">
                <a:extLst>
                  <a:ext uri="{FF2B5EF4-FFF2-40B4-BE49-F238E27FC236}">
                    <a16:creationId xmlns:a16="http://schemas.microsoft.com/office/drawing/2014/main" id="{3C4942DE-F741-4A8B-8BCA-888D469D4355}"/>
                  </a:ext>
                </a:extLst>
              </p:cNvPr>
              <p:cNvCxnSpPr/>
              <p:nvPr/>
            </p:nvCxnSpPr>
            <p:spPr>
              <a:xfrm>
                <a:off x="2858341" y="5427929"/>
                <a:ext cx="0" cy="20013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0" name="円弧 30">
                <a:extLst>
                  <a:ext uri="{FF2B5EF4-FFF2-40B4-BE49-F238E27FC236}">
                    <a16:creationId xmlns:a16="http://schemas.microsoft.com/office/drawing/2014/main" id="{BD430AEF-55F5-4EBC-8F6B-BE9C8F5F4BF3}"/>
                  </a:ext>
                </a:extLst>
              </p:cNvPr>
              <p:cNvSpPr/>
              <p:nvPr/>
            </p:nvSpPr>
            <p:spPr>
              <a:xfrm rot="15300000">
                <a:off x="2797995" y="4513323"/>
                <a:ext cx="598181" cy="633713"/>
              </a:xfrm>
              <a:prstGeom prst="arc">
                <a:avLst/>
              </a:prstGeom>
              <a:ln>
                <a:solidFill>
                  <a:srgbClr val="FF000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131" name="円弧 31">
                <a:extLst>
                  <a:ext uri="{FF2B5EF4-FFF2-40B4-BE49-F238E27FC236}">
                    <a16:creationId xmlns:a16="http://schemas.microsoft.com/office/drawing/2014/main" id="{FDDB636D-B0AF-4E0E-B2C3-C03EF309FC77}"/>
                  </a:ext>
                </a:extLst>
              </p:cNvPr>
              <p:cNvSpPr/>
              <p:nvPr/>
            </p:nvSpPr>
            <p:spPr>
              <a:xfrm rot="15300000">
                <a:off x="2546075" y="4621432"/>
                <a:ext cx="732928" cy="629584"/>
              </a:xfrm>
              <a:prstGeom prst="arc">
                <a:avLst/>
              </a:prstGeom>
              <a:ln>
                <a:solidFill>
                  <a:srgbClr val="FF000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132" name="テキスト ボックス 32">
                <a:extLst>
                  <a:ext uri="{FF2B5EF4-FFF2-40B4-BE49-F238E27FC236}">
                    <a16:creationId xmlns:a16="http://schemas.microsoft.com/office/drawing/2014/main" id="{024B6FF2-219C-483D-A55A-3AABD3F01330}"/>
                  </a:ext>
                </a:extLst>
              </p:cNvPr>
              <p:cNvSpPr txBox="1"/>
              <p:nvPr/>
            </p:nvSpPr>
            <p:spPr>
              <a:xfrm>
                <a:off x="3189833" y="3910273"/>
                <a:ext cx="347017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e</a:t>
                </a:r>
                <a:r>
                  <a:rPr kumimoji="1" lang="en-US" altLang="ja-JP" sz="1600" b="1" baseline="30000" dirty="0">
                    <a:solidFill>
                      <a:srgbClr val="FF0000"/>
                    </a:solidFill>
                  </a:rPr>
                  <a:t>-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3" name="テキスト ボックス 33">
                <a:extLst>
                  <a:ext uri="{FF2B5EF4-FFF2-40B4-BE49-F238E27FC236}">
                    <a16:creationId xmlns:a16="http://schemas.microsoft.com/office/drawing/2014/main" id="{04C5B6C9-807A-46F5-BC2E-55293A4885BE}"/>
                  </a:ext>
                </a:extLst>
              </p:cNvPr>
              <p:cNvSpPr txBox="1"/>
              <p:nvPr/>
            </p:nvSpPr>
            <p:spPr>
              <a:xfrm>
                <a:off x="3005243" y="4139721"/>
                <a:ext cx="347017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e</a:t>
                </a:r>
                <a:r>
                  <a:rPr kumimoji="1" lang="en-US" altLang="ja-JP" sz="1600" b="1" baseline="30000" dirty="0">
                    <a:solidFill>
                      <a:srgbClr val="FF0000"/>
                    </a:solidFill>
                  </a:rPr>
                  <a:t>-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4" name="テキスト ボックス 34">
                <a:extLst>
                  <a:ext uri="{FF2B5EF4-FFF2-40B4-BE49-F238E27FC236}">
                    <a16:creationId xmlns:a16="http://schemas.microsoft.com/office/drawing/2014/main" id="{164EDEF5-6FDD-450F-BE6C-8AC73EF5FAC2}"/>
                  </a:ext>
                </a:extLst>
              </p:cNvPr>
              <p:cNvSpPr txBox="1"/>
              <p:nvPr/>
            </p:nvSpPr>
            <p:spPr>
              <a:xfrm>
                <a:off x="2817846" y="4356718"/>
                <a:ext cx="347017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e</a:t>
                </a:r>
                <a:r>
                  <a:rPr kumimoji="1" lang="en-US" altLang="ja-JP" sz="1600" b="1" baseline="30000" dirty="0">
                    <a:solidFill>
                      <a:srgbClr val="FF0000"/>
                    </a:solidFill>
                  </a:rPr>
                  <a:t>-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5" name="テキスト ボックス 35">
                <a:extLst>
                  <a:ext uri="{FF2B5EF4-FFF2-40B4-BE49-F238E27FC236}">
                    <a16:creationId xmlns:a16="http://schemas.microsoft.com/office/drawing/2014/main" id="{17820E9C-AE03-452E-B141-278AE97CDA4B}"/>
                  </a:ext>
                </a:extLst>
              </p:cNvPr>
              <p:cNvSpPr txBox="1"/>
              <p:nvPr/>
            </p:nvSpPr>
            <p:spPr>
              <a:xfrm>
                <a:off x="3410302" y="4052449"/>
                <a:ext cx="311505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h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6" name="テキスト ボックス 36">
                <a:extLst>
                  <a:ext uri="{FF2B5EF4-FFF2-40B4-BE49-F238E27FC236}">
                    <a16:creationId xmlns:a16="http://schemas.microsoft.com/office/drawing/2014/main" id="{588E746F-DDEA-4FCF-AD42-C0D086B1B719}"/>
                  </a:ext>
                </a:extLst>
              </p:cNvPr>
              <p:cNvSpPr txBox="1"/>
              <p:nvPr/>
            </p:nvSpPr>
            <p:spPr>
              <a:xfrm>
                <a:off x="3225712" y="4281893"/>
                <a:ext cx="311505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h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37" name="直線矢印コネクタ 37">
                <a:extLst>
                  <a:ext uri="{FF2B5EF4-FFF2-40B4-BE49-F238E27FC236}">
                    <a16:creationId xmlns:a16="http://schemas.microsoft.com/office/drawing/2014/main" id="{05B38F02-0794-4197-B615-588C46B54CE7}"/>
                  </a:ext>
                </a:extLst>
              </p:cNvPr>
              <p:cNvCxnSpPr>
                <a:stCxn id="135" idx="2"/>
              </p:cNvCxnSpPr>
              <p:nvPr/>
            </p:nvCxnSpPr>
            <p:spPr>
              <a:xfrm>
                <a:off x="3566054" y="4473760"/>
                <a:ext cx="40246" cy="35285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線矢印コネクタ 38">
                <a:extLst>
                  <a:ext uri="{FF2B5EF4-FFF2-40B4-BE49-F238E27FC236}">
                    <a16:creationId xmlns:a16="http://schemas.microsoft.com/office/drawing/2014/main" id="{72B04014-4126-4A64-91D2-4E0C8383AAF6}"/>
                  </a:ext>
                </a:extLst>
              </p:cNvPr>
              <p:cNvCxnSpPr/>
              <p:nvPr/>
            </p:nvCxnSpPr>
            <p:spPr>
              <a:xfrm>
                <a:off x="3416507" y="4674481"/>
                <a:ext cx="0" cy="20013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9" name="テキスト ボックス 39">
                <a:extLst>
                  <a:ext uri="{FF2B5EF4-FFF2-40B4-BE49-F238E27FC236}">
                    <a16:creationId xmlns:a16="http://schemas.microsoft.com/office/drawing/2014/main" id="{5D8478A7-1040-411B-A414-58FD0F6B3540}"/>
                  </a:ext>
                </a:extLst>
              </p:cNvPr>
              <p:cNvSpPr txBox="1"/>
              <p:nvPr/>
            </p:nvSpPr>
            <p:spPr>
              <a:xfrm>
                <a:off x="3440392" y="3930553"/>
                <a:ext cx="347017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e</a:t>
                </a:r>
                <a:r>
                  <a:rPr kumimoji="1" lang="en-US" altLang="ja-JP" sz="1600" b="1" baseline="30000" dirty="0">
                    <a:solidFill>
                      <a:srgbClr val="FF0000"/>
                    </a:solidFill>
                  </a:rPr>
                  <a:t>-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40" name="テキスト ボックス 40">
                <a:extLst>
                  <a:ext uri="{FF2B5EF4-FFF2-40B4-BE49-F238E27FC236}">
                    <a16:creationId xmlns:a16="http://schemas.microsoft.com/office/drawing/2014/main" id="{866C3E27-F76B-49A9-81BA-1FC7063EFCBD}"/>
                  </a:ext>
                </a:extLst>
              </p:cNvPr>
              <p:cNvSpPr txBox="1"/>
              <p:nvPr/>
            </p:nvSpPr>
            <p:spPr>
              <a:xfrm>
                <a:off x="3255801" y="4159999"/>
                <a:ext cx="347017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e</a:t>
                </a:r>
                <a:r>
                  <a:rPr kumimoji="1" lang="en-US" altLang="ja-JP" sz="1600" b="1" baseline="30000" dirty="0">
                    <a:solidFill>
                      <a:srgbClr val="FF0000"/>
                    </a:solidFill>
                  </a:rPr>
                  <a:t>-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41" name="テキスト ボックス 41">
                <a:extLst>
                  <a:ext uri="{FF2B5EF4-FFF2-40B4-BE49-F238E27FC236}">
                    <a16:creationId xmlns:a16="http://schemas.microsoft.com/office/drawing/2014/main" id="{9CAAB224-F993-45A4-9D16-D701A2134BD2}"/>
                  </a:ext>
                </a:extLst>
              </p:cNvPr>
              <p:cNvSpPr txBox="1"/>
              <p:nvPr/>
            </p:nvSpPr>
            <p:spPr>
              <a:xfrm>
                <a:off x="3660861" y="4072729"/>
                <a:ext cx="311505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h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42" name="テキスト ボックス 42">
                <a:extLst>
                  <a:ext uri="{FF2B5EF4-FFF2-40B4-BE49-F238E27FC236}">
                    <a16:creationId xmlns:a16="http://schemas.microsoft.com/office/drawing/2014/main" id="{7AC2EF0C-4F72-46C8-A38C-EA10095F5CD2}"/>
                  </a:ext>
                </a:extLst>
              </p:cNvPr>
              <p:cNvSpPr txBox="1"/>
              <p:nvPr/>
            </p:nvSpPr>
            <p:spPr>
              <a:xfrm>
                <a:off x="3476271" y="4302172"/>
                <a:ext cx="311505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h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43" name="直線矢印コネクタ 43">
                <a:extLst>
                  <a:ext uri="{FF2B5EF4-FFF2-40B4-BE49-F238E27FC236}">
                    <a16:creationId xmlns:a16="http://schemas.microsoft.com/office/drawing/2014/main" id="{ED47D181-0729-4EF1-87EA-788A8BD32590}"/>
                  </a:ext>
                </a:extLst>
              </p:cNvPr>
              <p:cNvCxnSpPr>
                <a:stCxn id="141" idx="2"/>
              </p:cNvCxnSpPr>
              <p:nvPr/>
            </p:nvCxnSpPr>
            <p:spPr>
              <a:xfrm>
                <a:off x="3816613" y="4494039"/>
                <a:ext cx="40244" cy="35285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線矢印コネクタ 44">
                <a:extLst>
                  <a:ext uri="{FF2B5EF4-FFF2-40B4-BE49-F238E27FC236}">
                    <a16:creationId xmlns:a16="http://schemas.microsoft.com/office/drawing/2014/main" id="{6CDADF19-767E-485B-A017-F412D134C024}"/>
                  </a:ext>
                </a:extLst>
              </p:cNvPr>
              <p:cNvCxnSpPr/>
              <p:nvPr/>
            </p:nvCxnSpPr>
            <p:spPr>
              <a:xfrm>
                <a:off x="3667066" y="4694762"/>
                <a:ext cx="0" cy="20013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5" name="テキスト ボックス 45">
                <a:extLst>
                  <a:ext uri="{FF2B5EF4-FFF2-40B4-BE49-F238E27FC236}">
                    <a16:creationId xmlns:a16="http://schemas.microsoft.com/office/drawing/2014/main" id="{BDEA80BD-B343-44F5-AECA-02EFF1D6EEC6}"/>
                  </a:ext>
                </a:extLst>
              </p:cNvPr>
              <p:cNvSpPr txBox="1"/>
              <p:nvPr/>
            </p:nvSpPr>
            <p:spPr>
              <a:xfrm>
                <a:off x="3073931" y="3882360"/>
                <a:ext cx="347017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e</a:t>
                </a:r>
                <a:r>
                  <a:rPr kumimoji="1" lang="en-US" altLang="ja-JP" sz="1600" b="1" baseline="30000" dirty="0">
                    <a:solidFill>
                      <a:srgbClr val="FF0000"/>
                    </a:solidFill>
                  </a:rPr>
                  <a:t>-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46" name="テキスト ボックス 46">
                <a:extLst>
                  <a:ext uri="{FF2B5EF4-FFF2-40B4-BE49-F238E27FC236}">
                    <a16:creationId xmlns:a16="http://schemas.microsoft.com/office/drawing/2014/main" id="{48089AC7-CC98-458D-8116-B031D669A1C5}"/>
                  </a:ext>
                </a:extLst>
              </p:cNvPr>
              <p:cNvSpPr txBox="1"/>
              <p:nvPr/>
            </p:nvSpPr>
            <p:spPr>
              <a:xfrm>
                <a:off x="2889341" y="4111805"/>
                <a:ext cx="347017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e</a:t>
                </a:r>
                <a:r>
                  <a:rPr kumimoji="1" lang="en-US" altLang="ja-JP" sz="1600" b="1" baseline="30000" dirty="0">
                    <a:solidFill>
                      <a:srgbClr val="FF0000"/>
                    </a:solidFill>
                  </a:rPr>
                  <a:t>-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47" name="テキスト ボックス 47">
                <a:extLst>
                  <a:ext uri="{FF2B5EF4-FFF2-40B4-BE49-F238E27FC236}">
                    <a16:creationId xmlns:a16="http://schemas.microsoft.com/office/drawing/2014/main" id="{4A58564F-9784-4863-864A-E9687E71E2E2}"/>
                  </a:ext>
                </a:extLst>
              </p:cNvPr>
              <p:cNvSpPr txBox="1"/>
              <p:nvPr/>
            </p:nvSpPr>
            <p:spPr>
              <a:xfrm>
                <a:off x="3294400" y="4024534"/>
                <a:ext cx="311505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h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48" name="テキスト ボックス 48">
                <a:extLst>
                  <a:ext uri="{FF2B5EF4-FFF2-40B4-BE49-F238E27FC236}">
                    <a16:creationId xmlns:a16="http://schemas.microsoft.com/office/drawing/2014/main" id="{D9EDF32D-3580-4998-BBD4-D117E23DD3F6}"/>
                  </a:ext>
                </a:extLst>
              </p:cNvPr>
              <p:cNvSpPr txBox="1"/>
              <p:nvPr/>
            </p:nvSpPr>
            <p:spPr>
              <a:xfrm>
                <a:off x="3109810" y="4253979"/>
                <a:ext cx="311505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h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49" name="直線矢印コネクタ 49">
                <a:extLst>
                  <a:ext uri="{FF2B5EF4-FFF2-40B4-BE49-F238E27FC236}">
                    <a16:creationId xmlns:a16="http://schemas.microsoft.com/office/drawing/2014/main" id="{DFA57014-BE04-467D-96BF-AF735822DACD}"/>
                  </a:ext>
                </a:extLst>
              </p:cNvPr>
              <p:cNvCxnSpPr>
                <a:stCxn id="147" idx="2"/>
              </p:cNvCxnSpPr>
              <p:nvPr/>
            </p:nvCxnSpPr>
            <p:spPr>
              <a:xfrm>
                <a:off x="3450152" y="4445845"/>
                <a:ext cx="40243" cy="35285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直線矢印コネクタ 50">
                <a:extLst>
                  <a:ext uri="{FF2B5EF4-FFF2-40B4-BE49-F238E27FC236}">
                    <a16:creationId xmlns:a16="http://schemas.microsoft.com/office/drawing/2014/main" id="{BF21452F-0FDC-4D96-955F-5EDBEA5748CE}"/>
                  </a:ext>
                </a:extLst>
              </p:cNvPr>
              <p:cNvCxnSpPr/>
              <p:nvPr/>
            </p:nvCxnSpPr>
            <p:spPr>
              <a:xfrm>
                <a:off x="3300605" y="4646567"/>
                <a:ext cx="0" cy="20013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1" name="テキスト ボックス 51">
                <a:extLst>
                  <a:ext uri="{FF2B5EF4-FFF2-40B4-BE49-F238E27FC236}">
                    <a16:creationId xmlns:a16="http://schemas.microsoft.com/office/drawing/2014/main" id="{88DD5869-549C-47C5-A98E-1A7D6FB9F7FA}"/>
                  </a:ext>
                </a:extLst>
              </p:cNvPr>
              <p:cNvSpPr txBox="1"/>
              <p:nvPr/>
            </p:nvSpPr>
            <p:spPr>
              <a:xfrm>
                <a:off x="3138060" y="3838941"/>
                <a:ext cx="347017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e</a:t>
                </a:r>
                <a:r>
                  <a:rPr kumimoji="1" lang="en-US" altLang="ja-JP" sz="1600" b="1" baseline="30000" dirty="0">
                    <a:solidFill>
                      <a:srgbClr val="FF0000"/>
                    </a:solidFill>
                  </a:rPr>
                  <a:t>-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2" name="テキスト ボックス 52">
                <a:extLst>
                  <a:ext uri="{FF2B5EF4-FFF2-40B4-BE49-F238E27FC236}">
                    <a16:creationId xmlns:a16="http://schemas.microsoft.com/office/drawing/2014/main" id="{8A422164-2D5A-4B29-9E41-4B80BFE15385}"/>
                  </a:ext>
                </a:extLst>
              </p:cNvPr>
              <p:cNvSpPr txBox="1"/>
              <p:nvPr/>
            </p:nvSpPr>
            <p:spPr>
              <a:xfrm>
                <a:off x="2953469" y="4068384"/>
                <a:ext cx="347017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e</a:t>
                </a:r>
                <a:r>
                  <a:rPr kumimoji="1" lang="en-US" altLang="ja-JP" sz="1600" b="1" baseline="30000" dirty="0">
                    <a:solidFill>
                      <a:srgbClr val="FF0000"/>
                    </a:solidFill>
                  </a:rPr>
                  <a:t>-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3" name="テキスト ボックス 53">
                <a:extLst>
                  <a:ext uri="{FF2B5EF4-FFF2-40B4-BE49-F238E27FC236}">
                    <a16:creationId xmlns:a16="http://schemas.microsoft.com/office/drawing/2014/main" id="{AC53878A-2797-4D0F-9254-FA6A9D8E246E}"/>
                  </a:ext>
                </a:extLst>
              </p:cNvPr>
              <p:cNvSpPr txBox="1"/>
              <p:nvPr/>
            </p:nvSpPr>
            <p:spPr>
              <a:xfrm>
                <a:off x="3358527" y="3981113"/>
                <a:ext cx="311505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h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4" name="テキスト ボックス 54">
                <a:extLst>
                  <a:ext uri="{FF2B5EF4-FFF2-40B4-BE49-F238E27FC236}">
                    <a16:creationId xmlns:a16="http://schemas.microsoft.com/office/drawing/2014/main" id="{14E7470F-9054-4427-8207-5D91B4F348E9}"/>
                  </a:ext>
                </a:extLst>
              </p:cNvPr>
              <p:cNvSpPr txBox="1"/>
              <p:nvPr/>
            </p:nvSpPr>
            <p:spPr>
              <a:xfrm>
                <a:off x="3173938" y="4210558"/>
                <a:ext cx="311505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h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55" name="直線矢印コネクタ 55">
                <a:extLst>
                  <a:ext uri="{FF2B5EF4-FFF2-40B4-BE49-F238E27FC236}">
                    <a16:creationId xmlns:a16="http://schemas.microsoft.com/office/drawing/2014/main" id="{39CFC49D-48AA-4174-96C7-FFCBBB2B6910}"/>
                  </a:ext>
                </a:extLst>
              </p:cNvPr>
              <p:cNvCxnSpPr>
                <a:stCxn id="153" idx="2"/>
              </p:cNvCxnSpPr>
              <p:nvPr/>
            </p:nvCxnSpPr>
            <p:spPr>
              <a:xfrm>
                <a:off x="3514279" y="4402423"/>
                <a:ext cx="40247" cy="35285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直線矢印コネクタ 56">
                <a:extLst>
                  <a:ext uri="{FF2B5EF4-FFF2-40B4-BE49-F238E27FC236}">
                    <a16:creationId xmlns:a16="http://schemas.microsoft.com/office/drawing/2014/main" id="{4DFEC43F-F1FF-4010-9031-7FDD927288B1}"/>
                  </a:ext>
                </a:extLst>
              </p:cNvPr>
              <p:cNvCxnSpPr/>
              <p:nvPr/>
            </p:nvCxnSpPr>
            <p:spPr>
              <a:xfrm>
                <a:off x="3364733" y="4603146"/>
                <a:ext cx="0" cy="20013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7" name="テキスト ボックス 57">
                <a:extLst>
                  <a:ext uri="{FF2B5EF4-FFF2-40B4-BE49-F238E27FC236}">
                    <a16:creationId xmlns:a16="http://schemas.microsoft.com/office/drawing/2014/main" id="{BA942D10-C052-4C54-8FC1-AAA767DBC0A7}"/>
                  </a:ext>
                </a:extLst>
              </p:cNvPr>
              <p:cNvSpPr txBox="1"/>
              <p:nvPr/>
            </p:nvSpPr>
            <p:spPr>
              <a:xfrm>
                <a:off x="3098218" y="3838941"/>
                <a:ext cx="347017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e</a:t>
                </a:r>
                <a:r>
                  <a:rPr kumimoji="1" lang="en-US" altLang="ja-JP" sz="1600" b="1" baseline="30000" dirty="0">
                    <a:solidFill>
                      <a:srgbClr val="FF0000"/>
                    </a:solidFill>
                  </a:rPr>
                  <a:t>-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8" name="テキスト ボックス 58">
                <a:extLst>
                  <a:ext uri="{FF2B5EF4-FFF2-40B4-BE49-F238E27FC236}">
                    <a16:creationId xmlns:a16="http://schemas.microsoft.com/office/drawing/2014/main" id="{2E2C84F2-C393-4DBB-B875-3D0DD58F7AC3}"/>
                  </a:ext>
                </a:extLst>
              </p:cNvPr>
              <p:cNvSpPr txBox="1"/>
              <p:nvPr/>
            </p:nvSpPr>
            <p:spPr>
              <a:xfrm>
                <a:off x="2913628" y="4068384"/>
                <a:ext cx="347017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e</a:t>
                </a:r>
                <a:r>
                  <a:rPr kumimoji="1" lang="en-US" altLang="ja-JP" sz="1600" b="1" baseline="30000" dirty="0">
                    <a:solidFill>
                      <a:srgbClr val="FF0000"/>
                    </a:solidFill>
                  </a:rPr>
                  <a:t>-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9" name="テキスト ボックス 59">
                <a:extLst>
                  <a:ext uri="{FF2B5EF4-FFF2-40B4-BE49-F238E27FC236}">
                    <a16:creationId xmlns:a16="http://schemas.microsoft.com/office/drawing/2014/main" id="{B3FB7A43-2667-4918-9D33-5460FD2EC776}"/>
                  </a:ext>
                </a:extLst>
              </p:cNvPr>
              <p:cNvSpPr txBox="1"/>
              <p:nvPr/>
            </p:nvSpPr>
            <p:spPr>
              <a:xfrm>
                <a:off x="3318687" y="3981113"/>
                <a:ext cx="311505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h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0" name="テキスト ボックス 60">
                <a:extLst>
                  <a:ext uri="{FF2B5EF4-FFF2-40B4-BE49-F238E27FC236}">
                    <a16:creationId xmlns:a16="http://schemas.microsoft.com/office/drawing/2014/main" id="{36C964AD-4414-4B7A-89C9-E3DF43159809}"/>
                  </a:ext>
                </a:extLst>
              </p:cNvPr>
              <p:cNvSpPr txBox="1"/>
              <p:nvPr/>
            </p:nvSpPr>
            <p:spPr>
              <a:xfrm>
                <a:off x="3134097" y="4210558"/>
                <a:ext cx="311505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h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61" name="直線矢印コネクタ 61">
                <a:extLst>
                  <a:ext uri="{FF2B5EF4-FFF2-40B4-BE49-F238E27FC236}">
                    <a16:creationId xmlns:a16="http://schemas.microsoft.com/office/drawing/2014/main" id="{36691391-0514-4EC8-ADA7-1008FEC87CD6}"/>
                  </a:ext>
                </a:extLst>
              </p:cNvPr>
              <p:cNvCxnSpPr>
                <a:stCxn id="159" idx="2"/>
              </p:cNvCxnSpPr>
              <p:nvPr/>
            </p:nvCxnSpPr>
            <p:spPr>
              <a:xfrm>
                <a:off x="3474439" y="4402423"/>
                <a:ext cx="40241" cy="35285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直線矢印コネクタ 62">
                <a:extLst>
                  <a:ext uri="{FF2B5EF4-FFF2-40B4-BE49-F238E27FC236}">
                    <a16:creationId xmlns:a16="http://schemas.microsoft.com/office/drawing/2014/main" id="{B7905230-C24A-4AA9-AD2F-151394B0072F}"/>
                  </a:ext>
                </a:extLst>
              </p:cNvPr>
              <p:cNvCxnSpPr/>
              <p:nvPr/>
            </p:nvCxnSpPr>
            <p:spPr>
              <a:xfrm>
                <a:off x="3324892" y="4603146"/>
                <a:ext cx="0" cy="20013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3" name="テキスト ボックス 63">
                <a:extLst>
                  <a:ext uri="{FF2B5EF4-FFF2-40B4-BE49-F238E27FC236}">
                    <a16:creationId xmlns:a16="http://schemas.microsoft.com/office/drawing/2014/main" id="{C4769DFD-3F46-44AC-A24C-E0325C4EC624}"/>
                  </a:ext>
                </a:extLst>
              </p:cNvPr>
              <p:cNvSpPr txBox="1"/>
              <p:nvPr/>
            </p:nvSpPr>
            <p:spPr>
              <a:xfrm>
                <a:off x="3348776" y="3859220"/>
                <a:ext cx="347017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e</a:t>
                </a:r>
                <a:r>
                  <a:rPr kumimoji="1" lang="en-US" altLang="ja-JP" sz="1600" b="1" baseline="30000" dirty="0">
                    <a:solidFill>
                      <a:srgbClr val="FF0000"/>
                    </a:solidFill>
                  </a:rPr>
                  <a:t>-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4" name="テキスト ボックス 64">
                <a:extLst>
                  <a:ext uri="{FF2B5EF4-FFF2-40B4-BE49-F238E27FC236}">
                    <a16:creationId xmlns:a16="http://schemas.microsoft.com/office/drawing/2014/main" id="{3562B391-FE2A-4737-A5CD-1C22EAB4D10A}"/>
                  </a:ext>
                </a:extLst>
              </p:cNvPr>
              <p:cNvSpPr txBox="1"/>
              <p:nvPr/>
            </p:nvSpPr>
            <p:spPr>
              <a:xfrm>
                <a:off x="3164187" y="4088664"/>
                <a:ext cx="347017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e</a:t>
                </a:r>
                <a:r>
                  <a:rPr kumimoji="1" lang="en-US" altLang="ja-JP" sz="1600" b="1" baseline="30000" dirty="0">
                    <a:solidFill>
                      <a:srgbClr val="FF0000"/>
                    </a:solidFill>
                  </a:rPr>
                  <a:t>-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5" name="テキスト ボックス 65">
                <a:extLst>
                  <a:ext uri="{FF2B5EF4-FFF2-40B4-BE49-F238E27FC236}">
                    <a16:creationId xmlns:a16="http://schemas.microsoft.com/office/drawing/2014/main" id="{F96CCA8B-7EDF-4675-AA2F-DF42EEA78FD6}"/>
                  </a:ext>
                </a:extLst>
              </p:cNvPr>
              <p:cNvSpPr txBox="1"/>
              <p:nvPr/>
            </p:nvSpPr>
            <p:spPr>
              <a:xfrm>
                <a:off x="3569246" y="4001393"/>
                <a:ext cx="311505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h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6" name="テキスト ボックス 66">
                <a:extLst>
                  <a:ext uri="{FF2B5EF4-FFF2-40B4-BE49-F238E27FC236}">
                    <a16:creationId xmlns:a16="http://schemas.microsoft.com/office/drawing/2014/main" id="{E363256F-6D92-448F-8C32-142E75E2C928}"/>
                  </a:ext>
                </a:extLst>
              </p:cNvPr>
              <p:cNvSpPr txBox="1"/>
              <p:nvPr/>
            </p:nvSpPr>
            <p:spPr>
              <a:xfrm>
                <a:off x="3384657" y="4230839"/>
                <a:ext cx="311505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h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67" name="直線矢印コネクタ 67">
                <a:extLst>
                  <a:ext uri="{FF2B5EF4-FFF2-40B4-BE49-F238E27FC236}">
                    <a16:creationId xmlns:a16="http://schemas.microsoft.com/office/drawing/2014/main" id="{9F58F995-5606-477A-B96F-DC90877025A4}"/>
                  </a:ext>
                </a:extLst>
              </p:cNvPr>
              <p:cNvCxnSpPr>
                <a:stCxn id="165" idx="2"/>
              </p:cNvCxnSpPr>
              <p:nvPr/>
            </p:nvCxnSpPr>
            <p:spPr>
              <a:xfrm>
                <a:off x="3724999" y="4422704"/>
                <a:ext cx="40242" cy="35285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8" name="テキスト ボックス 68">
                <a:extLst>
                  <a:ext uri="{FF2B5EF4-FFF2-40B4-BE49-F238E27FC236}">
                    <a16:creationId xmlns:a16="http://schemas.microsoft.com/office/drawing/2014/main" id="{24291812-E249-4D1D-BEBD-F47EB0BAD6F3}"/>
                  </a:ext>
                </a:extLst>
              </p:cNvPr>
              <p:cNvSpPr txBox="1"/>
              <p:nvPr/>
            </p:nvSpPr>
            <p:spPr>
              <a:xfrm>
                <a:off x="3202785" y="3953199"/>
                <a:ext cx="311505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h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9" name="テキスト ボックス 69">
                <a:extLst>
                  <a:ext uri="{FF2B5EF4-FFF2-40B4-BE49-F238E27FC236}">
                    <a16:creationId xmlns:a16="http://schemas.microsoft.com/office/drawing/2014/main" id="{AD6C74B8-17B5-42F1-A952-ACF359F81468}"/>
                  </a:ext>
                </a:extLst>
              </p:cNvPr>
              <p:cNvSpPr txBox="1"/>
              <p:nvPr/>
            </p:nvSpPr>
            <p:spPr>
              <a:xfrm>
                <a:off x="3018195" y="4182645"/>
                <a:ext cx="311505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h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70" name="直線矢印コネクタ 70">
                <a:extLst>
                  <a:ext uri="{FF2B5EF4-FFF2-40B4-BE49-F238E27FC236}">
                    <a16:creationId xmlns:a16="http://schemas.microsoft.com/office/drawing/2014/main" id="{B098D82D-BF07-4BFE-9267-07BAA32420AC}"/>
                  </a:ext>
                </a:extLst>
              </p:cNvPr>
              <p:cNvCxnSpPr>
                <a:stCxn id="168" idx="2"/>
              </p:cNvCxnSpPr>
              <p:nvPr/>
            </p:nvCxnSpPr>
            <p:spPr>
              <a:xfrm>
                <a:off x="3358537" y="4374509"/>
                <a:ext cx="40246" cy="35285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線矢印コネクタ 71">
                <a:extLst>
                  <a:ext uri="{FF2B5EF4-FFF2-40B4-BE49-F238E27FC236}">
                    <a16:creationId xmlns:a16="http://schemas.microsoft.com/office/drawing/2014/main" id="{0BC25EE2-73A2-421F-9D24-76422369FA8F}"/>
                  </a:ext>
                </a:extLst>
              </p:cNvPr>
              <p:cNvCxnSpPr/>
              <p:nvPr/>
            </p:nvCxnSpPr>
            <p:spPr>
              <a:xfrm>
                <a:off x="3208990" y="4575232"/>
                <a:ext cx="0" cy="20013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2" name="テキスト ボックス 72">
                <a:extLst>
                  <a:ext uri="{FF2B5EF4-FFF2-40B4-BE49-F238E27FC236}">
                    <a16:creationId xmlns:a16="http://schemas.microsoft.com/office/drawing/2014/main" id="{C24D9399-F879-4009-BD5F-BA416AE0E843}"/>
                  </a:ext>
                </a:extLst>
              </p:cNvPr>
              <p:cNvSpPr txBox="1"/>
              <p:nvPr/>
            </p:nvSpPr>
            <p:spPr>
              <a:xfrm>
                <a:off x="2861854" y="3997049"/>
                <a:ext cx="347017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e</a:t>
                </a:r>
                <a:r>
                  <a:rPr kumimoji="1" lang="en-US" altLang="ja-JP" sz="1600" b="1" baseline="30000" dirty="0">
                    <a:solidFill>
                      <a:srgbClr val="FF0000"/>
                    </a:solidFill>
                  </a:rPr>
                  <a:t>-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73" name="テキスト ボックス 73">
                <a:extLst>
                  <a:ext uri="{FF2B5EF4-FFF2-40B4-BE49-F238E27FC236}">
                    <a16:creationId xmlns:a16="http://schemas.microsoft.com/office/drawing/2014/main" id="{5BB79DB1-C667-4087-8974-043F7AA2E8E4}"/>
                  </a:ext>
                </a:extLst>
              </p:cNvPr>
              <p:cNvSpPr txBox="1"/>
              <p:nvPr/>
            </p:nvSpPr>
            <p:spPr>
              <a:xfrm>
                <a:off x="3266912" y="3909779"/>
                <a:ext cx="311505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h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74" name="テキスト ボックス 74">
                <a:extLst>
                  <a:ext uri="{FF2B5EF4-FFF2-40B4-BE49-F238E27FC236}">
                    <a16:creationId xmlns:a16="http://schemas.microsoft.com/office/drawing/2014/main" id="{09C90FED-6298-4E71-A081-8A12EAF5006A}"/>
                  </a:ext>
                </a:extLst>
              </p:cNvPr>
              <p:cNvSpPr txBox="1"/>
              <p:nvPr/>
            </p:nvSpPr>
            <p:spPr>
              <a:xfrm>
                <a:off x="3082323" y="4139224"/>
                <a:ext cx="311505" cy="421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solidFill>
                      <a:srgbClr val="FF0000"/>
                    </a:solidFill>
                  </a:rPr>
                  <a:t>h</a:t>
                </a:r>
                <a:endParaRPr kumimoji="1" lang="ja-JP" altLang="en-US" sz="1600" b="1" baseline="30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75" name="直線矢印コネクタ 75">
                <a:extLst>
                  <a:ext uri="{FF2B5EF4-FFF2-40B4-BE49-F238E27FC236}">
                    <a16:creationId xmlns:a16="http://schemas.microsoft.com/office/drawing/2014/main" id="{E54AB0E3-2F51-424A-AB6D-7245D17A3EC6}"/>
                  </a:ext>
                </a:extLst>
              </p:cNvPr>
              <p:cNvCxnSpPr>
                <a:stCxn id="173" idx="2"/>
              </p:cNvCxnSpPr>
              <p:nvPr/>
            </p:nvCxnSpPr>
            <p:spPr>
              <a:xfrm>
                <a:off x="3422665" y="4331090"/>
                <a:ext cx="40245" cy="35285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直線矢印コネクタ 76">
                <a:extLst>
                  <a:ext uri="{FF2B5EF4-FFF2-40B4-BE49-F238E27FC236}">
                    <a16:creationId xmlns:a16="http://schemas.microsoft.com/office/drawing/2014/main" id="{19134BC2-DD6A-4F42-AE73-46DF3389576F}"/>
                  </a:ext>
                </a:extLst>
              </p:cNvPr>
              <p:cNvCxnSpPr/>
              <p:nvPr/>
            </p:nvCxnSpPr>
            <p:spPr>
              <a:xfrm>
                <a:off x="3273118" y="4531812"/>
                <a:ext cx="0" cy="20013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7" name="正方形/長方形 79">
                <a:extLst>
                  <a:ext uri="{FF2B5EF4-FFF2-40B4-BE49-F238E27FC236}">
                    <a16:creationId xmlns:a16="http://schemas.microsoft.com/office/drawing/2014/main" id="{FCEBB815-E08F-44F5-9E47-0D260F5DEB52}"/>
                  </a:ext>
                </a:extLst>
              </p:cNvPr>
              <p:cNvSpPr/>
              <p:nvPr/>
            </p:nvSpPr>
            <p:spPr>
              <a:xfrm>
                <a:off x="4538234" y="3686685"/>
                <a:ext cx="726719" cy="15256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178" name="正方形/長方形 79">
                <a:extLst>
                  <a:ext uri="{FF2B5EF4-FFF2-40B4-BE49-F238E27FC236}">
                    <a16:creationId xmlns:a16="http://schemas.microsoft.com/office/drawing/2014/main" id="{835B734C-B90E-4346-BDD0-3D2CC9958461}"/>
                  </a:ext>
                </a:extLst>
              </p:cNvPr>
              <p:cNvSpPr/>
              <p:nvPr/>
            </p:nvSpPr>
            <p:spPr>
              <a:xfrm>
                <a:off x="1770016" y="3686685"/>
                <a:ext cx="726719" cy="15256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179" name="正方形/長方形 79">
                <a:extLst>
                  <a:ext uri="{FF2B5EF4-FFF2-40B4-BE49-F238E27FC236}">
                    <a16:creationId xmlns:a16="http://schemas.microsoft.com/office/drawing/2014/main" id="{5C56524E-4594-4FFA-B5C9-B492A6A79068}"/>
                  </a:ext>
                </a:extLst>
              </p:cNvPr>
              <p:cNvSpPr/>
              <p:nvPr/>
            </p:nvSpPr>
            <p:spPr>
              <a:xfrm>
                <a:off x="847075" y="3686685"/>
                <a:ext cx="726719" cy="15256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180" name="正方形/長方形 79">
                <a:extLst>
                  <a:ext uri="{FF2B5EF4-FFF2-40B4-BE49-F238E27FC236}">
                    <a16:creationId xmlns:a16="http://schemas.microsoft.com/office/drawing/2014/main" id="{DB3DF6CF-AF17-4D48-B19A-ED093F02732A}"/>
                  </a:ext>
                </a:extLst>
              </p:cNvPr>
              <p:cNvSpPr/>
              <p:nvPr/>
            </p:nvSpPr>
            <p:spPr>
              <a:xfrm>
                <a:off x="2667545" y="3686685"/>
                <a:ext cx="726719" cy="15256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181" name="正方形/長方形 79">
                <a:extLst>
                  <a:ext uri="{FF2B5EF4-FFF2-40B4-BE49-F238E27FC236}">
                    <a16:creationId xmlns:a16="http://schemas.microsoft.com/office/drawing/2014/main" id="{F237AD14-4CA0-4616-A8DA-9A3AFCEE3988}"/>
                  </a:ext>
                </a:extLst>
              </p:cNvPr>
              <p:cNvSpPr/>
              <p:nvPr/>
            </p:nvSpPr>
            <p:spPr>
              <a:xfrm>
                <a:off x="3597417" y="3686685"/>
                <a:ext cx="726719" cy="15256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182" name="正方形/長方形 79">
                <a:extLst>
                  <a:ext uri="{FF2B5EF4-FFF2-40B4-BE49-F238E27FC236}">
                    <a16:creationId xmlns:a16="http://schemas.microsoft.com/office/drawing/2014/main" id="{1F71773D-A99C-4DCA-8B74-DE8944318297}"/>
                  </a:ext>
                </a:extLst>
              </p:cNvPr>
              <p:cNvSpPr/>
              <p:nvPr/>
            </p:nvSpPr>
            <p:spPr>
              <a:xfrm>
                <a:off x="5475943" y="3686685"/>
                <a:ext cx="726719" cy="15256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183" name="正方形/長方形 79">
                <a:extLst>
                  <a:ext uri="{FF2B5EF4-FFF2-40B4-BE49-F238E27FC236}">
                    <a16:creationId xmlns:a16="http://schemas.microsoft.com/office/drawing/2014/main" id="{183D241E-7E08-46F5-942E-1E87D002200C}"/>
                  </a:ext>
                </a:extLst>
              </p:cNvPr>
              <p:cNvSpPr/>
              <p:nvPr/>
            </p:nvSpPr>
            <p:spPr>
              <a:xfrm>
                <a:off x="1038402" y="3806165"/>
                <a:ext cx="336959" cy="16748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184" name="正方形/長方形 79">
                <a:extLst>
                  <a:ext uri="{FF2B5EF4-FFF2-40B4-BE49-F238E27FC236}">
                    <a16:creationId xmlns:a16="http://schemas.microsoft.com/office/drawing/2014/main" id="{10D44A2B-5164-4408-B201-853ABC253741}"/>
                  </a:ext>
                </a:extLst>
              </p:cNvPr>
              <p:cNvSpPr/>
              <p:nvPr/>
            </p:nvSpPr>
            <p:spPr>
              <a:xfrm>
                <a:off x="5694092" y="3806165"/>
                <a:ext cx="336959" cy="16748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185" name="正方形/長方形 79">
                <a:extLst>
                  <a:ext uri="{FF2B5EF4-FFF2-40B4-BE49-F238E27FC236}">
                    <a16:creationId xmlns:a16="http://schemas.microsoft.com/office/drawing/2014/main" id="{27B4B66B-C6BD-41F3-9B4B-5B2E7373A73D}"/>
                  </a:ext>
                </a:extLst>
              </p:cNvPr>
              <p:cNvSpPr/>
              <p:nvPr/>
            </p:nvSpPr>
            <p:spPr>
              <a:xfrm>
                <a:off x="574728" y="3680269"/>
                <a:ext cx="311535" cy="152569"/>
              </a:xfrm>
              <a:prstGeom prst="rect">
                <a:avLst/>
              </a:prstGeom>
              <a:solidFill>
                <a:srgbClr val="FF99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186" name="正方形/長方形 79">
                <a:extLst>
                  <a:ext uri="{FF2B5EF4-FFF2-40B4-BE49-F238E27FC236}">
                    <a16:creationId xmlns:a16="http://schemas.microsoft.com/office/drawing/2014/main" id="{F5FEE7BD-C06F-427C-A9F0-E000D4E11E07}"/>
                  </a:ext>
                </a:extLst>
              </p:cNvPr>
              <p:cNvSpPr/>
              <p:nvPr/>
            </p:nvSpPr>
            <p:spPr>
              <a:xfrm>
                <a:off x="6206572" y="3680269"/>
                <a:ext cx="311535" cy="152569"/>
              </a:xfrm>
              <a:prstGeom prst="rect">
                <a:avLst/>
              </a:prstGeom>
              <a:solidFill>
                <a:srgbClr val="FF99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187" name="正方形/長方形 17">
                <a:extLst>
                  <a:ext uri="{FF2B5EF4-FFF2-40B4-BE49-F238E27FC236}">
                    <a16:creationId xmlns:a16="http://schemas.microsoft.com/office/drawing/2014/main" id="{0CCCEC8A-2189-42CE-87C5-95FC1AC020FF}"/>
                  </a:ext>
                </a:extLst>
              </p:cNvPr>
              <p:cNvSpPr/>
              <p:nvPr/>
            </p:nvSpPr>
            <p:spPr>
              <a:xfrm>
                <a:off x="918205" y="3974148"/>
                <a:ext cx="647399" cy="469224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600" dirty="0">
                    <a:solidFill>
                      <a:schemeClr val="tx1"/>
                    </a:solidFill>
                  </a:rPr>
                  <a:t>n</a:t>
                </a:r>
                <a:r>
                  <a:rPr kumimoji="1" lang="en-US" altLang="ja-JP" sz="1600" baseline="30000" dirty="0">
                    <a:solidFill>
                      <a:schemeClr val="tx1"/>
                    </a:solidFill>
                  </a:rPr>
                  <a:t>++</a:t>
                </a:r>
                <a:endParaRPr kumimoji="1" lang="ja-JP" altLang="en-US" sz="1600" baseline="30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8" name="正方形/長方形 17">
                <a:extLst>
                  <a:ext uri="{FF2B5EF4-FFF2-40B4-BE49-F238E27FC236}">
                    <a16:creationId xmlns:a16="http://schemas.microsoft.com/office/drawing/2014/main" id="{321C3DFA-6B0C-413E-BAF1-A33AAE37847B}"/>
                  </a:ext>
                </a:extLst>
              </p:cNvPr>
              <p:cNvSpPr/>
              <p:nvPr/>
            </p:nvSpPr>
            <p:spPr>
              <a:xfrm>
                <a:off x="5523270" y="3974148"/>
                <a:ext cx="647399" cy="469224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600" dirty="0">
                    <a:solidFill>
                      <a:schemeClr val="tx1"/>
                    </a:solidFill>
                  </a:rPr>
                  <a:t>n</a:t>
                </a:r>
                <a:r>
                  <a:rPr kumimoji="1" lang="en-US" altLang="ja-JP" sz="1600" baseline="30000" dirty="0">
                    <a:solidFill>
                      <a:schemeClr val="tx1"/>
                    </a:solidFill>
                  </a:rPr>
                  <a:t>++</a:t>
                </a:r>
                <a:endParaRPr kumimoji="1" lang="ja-JP" altLang="en-US" sz="1600" baseline="30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9" name="正方形/長方形 17">
                <a:extLst>
                  <a:ext uri="{FF2B5EF4-FFF2-40B4-BE49-F238E27FC236}">
                    <a16:creationId xmlns:a16="http://schemas.microsoft.com/office/drawing/2014/main" id="{D759C882-CE61-47F8-8DC3-29679B143998}"/>
                  </a:ext>
                </a:extLst>
              </p:cNvPr>
              <p:cNvSpPr/>
              <p:nvPr/>
            </p:nvSpPr>
            <p:spPr>
              <a:xfrm>
                <a:off x="166357" y="3974148"/>
                <a:ext cx="515023" cy="469224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600" dirty="0">
                    <a:solidFill>
                      <a:schemeClr val="tx1"/>
                    </a:solidFill>
                  </a:rPr>
                  <a:t>n</a:t>
                </a:r>
                <a:r>
                  <a:rPr kumimoji="1" lang="en-US" altLang="ja-JP" sz="1600" baseline="30000" dirty="0">
                    <a:solidFill>
                      <a:schemeClr val="tx1"/>
                    </a:solidFill>
                  </a:rPr>
                  <a:t>++</a:t>
                </a:r>
                <a:endParaRPr kumimoji="1" lang="ja-JP" altLang="en-US" sz="1600" baseline="30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正方形/長方形 79">
                <a:extLst>
                  <a:ext uri="{FF2B5EF4-FFF2-40B4-BE49-F238E27FC236}">
                    <a16:creationId xmlns:a16="http://schemas.microsoft.com/office/drawing/2014/main" id="{CC6C42FD-D3EE-45CC-9619-7BE9BEBC7B44}"/>
                  </a:ext>
                </a:extLst>
              </p:cNvPr>
              <p:cNvSpPr/>
              <p:nvPr/>
            </p:nvSpPr>
            <p:spPr>
              <a:xfrm>
                <a:off x="250981" y="3671914"/>
                <a:ext cx="336959" cy="30351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191" name="正方形/長方形 17">
                <a:extLst>
                  <a:ext uri="{FF2B5EF4-FFF2-40B4-BE49-F238E27FC236}">
                    <a16:creationId xmlns:a16="http://schemas.microsoft.com/office/drawing/2014/main" id="{FFFAED15-4AF4-4261-8CCB-2C00218EC144}"/>
                  </a:ext>
                </a:extLst>
              </p:cNvPr>
              <p:cNvSpPr/>
              <p:nvPr/>
            </p:nvSpPr>
            <p:spPr>
              <a:xfrm>
                <a:off x="6417333" y="3974148"/>
                <a:ext cx="515023" cy="469224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600" dirty="0">
                    <a:solidFill>
                      <a:schemeClr val="tx1"/>
                    </a:solidFill>
                  </a:rPr>
                  <a:t>n</a:t>
                </a:r>
                <a:r>
                  <a:rPr kumimoji="1" lang="en-US" altLang="ja-JP" sz="1600" baseline="30000" dirty="0">
                    <a:solidFill>
                      <a:schemeClr val="tx1"/>
                    </a:solidFill>
                  </a:rPr>
                  <a:t>++</a:t>
                </a:r>
                <a:endParaRPr kumimoji="1" lang="ja-JP" altLang="en-US" sz="1600" baseline="30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2" name="正方形/長方形 79">
                <a:extLst>
                  <a:ext uri="{FF2B5EF4-FFF2-40B4-BE49-F238E27FC236}">
                    <a16:creationId xmlns:a16="http://schemas.microsoft.com/office/drawing/2014/main" id="{BF8ABAB8-2048-4F8D-AF25-0B5CF28FCB20}"/>
                  </a:ext>
                </a:extLst>
              </p:cNvPr>
              <p:cNvSpPr/>
              <p:nvPr/>
            </p:nvSpPr>
            <p:spPr>
              <a:xfrm>
                <a:off x="6501957" y="3671914"/>
                <a:ext cx="336959" cy="30351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cxnSp>
            <p:nvCxnSpPr>
              <p:cNvPr id="193" name="Straight Arrow Connector 197">
                <a:extLst>
                  <a:ext uri="{FF2B5EF4-FFF2-40B4-BE49-F238E27FC236}">
                    <a16:creationId xmlns:a16="http://schemas.microsoft.com/office/drawing/2014/main" id="{BB9EC322-CFFF-45A3-8CF6-ABB7E90C0CD6}"/>
                  </a:ext>
                </a:extLst>
              </p:cNvPr>
              <p:cNvCxnSpPr/>
              <p:nvPr/>
            </p:nvCxnSpPr>
            <p:spPr>
              <a:xfrm flipH="1">
                <a:off x="5354656" y="3284984"/>
                <a:ext cx="288032" cy="64557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4" name="TextBox 198">
                <a:extLst>
                  <a:ext uri="{FF2B5EF4-FFF2-40B4-BE49-F238E27FC236}">
                    <a16:creationId xmlns:a16="http://schemas.microsoft.com/office/drawing/2014/main" id="{358DDB79-5C42-48A2-8DCC-7F4C6312F9D7}"/>
                  </a:ext>
                </a:extLst>
              </p:cNvPr>
              <p:cNvSpPr txBox="1"/>
              <p:nvPr/>
            </p:nvSpPr>
            <p:spPr>
              <a:xfrm>
                <a:off x="5665324" y="2968854"/>
                <a:ext cx="653110" cy="4979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SiO</a:t>
                </a:r>
                <a:r>
                  <a:rPr lang="en-US" sz="2000" baseline="-25000" dirty="0"/>
                  <a:t>2</a:t>
                </a:r>
              </a:p>
            </p:txBody>
          </p:sp>
          <p:sp>
            <p:nvSpPr>
              <p:cNvPr id="195" name="TextBox 199">
                <a:extLst>
                  <a:ext uri="{FF2B5EF4-FFF2-40B4-BE49-F238E27FC236}">
                    <a16:creationId xmlns:a16="http://schemas.microsoft.com/office/drawing/2014/main" id="{1CE9A7C6-6A4A-4F4C-8FEE-4E102C620AA8}"/>
                  </a:ext>
                </a:extLst>
              </p:cNvPr>
              <p:cNvSpPr txBox="1"/>
              <p:nvPr/>
            </p:nvSpPr>
            <p:spPr>
              <a:xfrm>
                <a:off x="4947338" y="2975093"/>
                <a:ext cx="414662" cy="4979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Al</a:t>
                </a:r>
                <a:endParaRPr lang="en-US" sz="2000" baseline="-25000" dirty="0"/>
              </a:p>
            </p:txBody>
          </p:sp>
          <p:cxnSp>
            <p:nvCxnSpPr>
              <p:cNvPr id="196" name="Straight Arrow Connector 200">
                <a:extLst>
                  <a:ext uri="{FF2B5EF4-FFF2-40B4-BE49-F238E27FC236}">
                    <a16:creationId xmlns:a16="http://schemas.microsoft.com/office/drawing/2014/main" id="{77307959-090E-4E52-AC7D-A74D07181D6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60553" y="3300532"/>
                <a:ext cx="232192" cy="38615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7" name="TextBox 201">
                <a:extLst>
                  <a:ext uri="{FF2B5EF4-FFF2-40B4-BE49-F238E27FC236}">
                    <a16:creationId xmlns:a16="http://schemas.microsoft.com/office/drawing/2014/main" id="{ABA98437-397E-402D-8A36-7CFBAAF68BDE}"/>
                  </a:ext>
                </a:extLst>
              </p:cNvPr>
              <p:cNvSpPr txBox="1"/>
              <p:nvPr/>
            </p:nvSpPr>
            <p:spPr>
              <a:xfrm>
                <a:off x="6497886" y="2929828"/>
                <a:ext cx="926732" cy="4979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Poly-Si</a:t>
                </a:r>
                <a:endParaRPr lang="en-US" sz="2000" baseline="-25000" dirty="0"/>
              </a:p>
            </p:txBody>
          </p:sp>
          <p:cxnSp>
            <p:nvCxnSpPr>
              <p:cNvPr id="198" name="Straight Arrow Connector 202">
                <a:extLst>
                  <a:ext uri="{FF2B5EF4-FFF2-40B4-BE49-F238E27FC236}">
                    <a16:creationId xmlns:a16="http://schemas.microsoft.com/office/drawing/2014/main" id="{F4A082B9-9D26-4F5E-94E8-5C907AECFC7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85861" y="3284984"/>
                <a:ext cx="232192" cy="38615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9" name="TextBox 203">
                <a:extLst>
                  <a:ext uri="{FF2B5EF4-FFF2-40B4-BE49-F238E27FC236}">
                    <a16:creationId xmlns:a16="http://schemas.microsoft.com/office/drawing/2014/main" id="{4FAEBF55-5A61-4281-AE73-6748DB1B83D2}"/>
                  </a:ext>
                </a:extLst>
              </p:cNvPr>
              <p:cNvSpPr txBox="1"/>
              <p:nvPr/>
            </p:nvSpPr>
            <p:spPr>
              <a:xfrm>
                <a:off x="830869" y="3590951"/>
                <a:ext cx="768105" cy="3830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DC</a:t>
                </a:r>
                <a:r>
                  <a:rPr lang="ja-JP" altLang="en-US" sz="1400" dirty="0"/>
                  <a:t> </a:t>
                </a:r>
                <a:r>
                  <a:rPr lang="en-US" altLang="ja-JP" sz="1400" dirty="0" err="1"/>
                  <a:t>elec</a:t>
                </a:r>
                <a:endParaRPr lang="en-US" sz="1400" dirty="0"/>
              </a:p>
            </p:txBody>
          </p:sp>
          <p:sp>
            <p:nvSpPr>
              <p:cNvPr id="200" name="TextBox 204">
                <a:extLst>
                  <a:ext uri="{FF2B5EF4-FFF2-40B4-BE49-F238E27FC236}">
                    <a16:creationId xmlns:a16="http://schemas.microsoft.com/office/drawing/2014/main" id="{62D3796E-B4A1-4077-9A92-14F9D47105CB}"/>
                  </a:ext>
                </a:extLst>
              </p:cNvPr>
              <p:cNvSpPr txBox="1"/>
              <p:nvPr/>
            </p:nvSpPr>
            <p:spPr>
              <a:xfrm>
                <a:off x="1745729" y="3573746"/>
                <a:ext cx="759920" cy="3830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AC</a:t>
                </a:r>
                <a:r>
                  <a:rPr lang="ja-JP" altLang="en-US" sz="1400" dirty="0"/>
                  <a:t> </a:t>
                </a:r>
                <a:r>
                  <a:rPr lang="en-US" altLang="ja-JP" sz="1400" dirty="0" err="1"/>
                  <a:t>elec</a:t>
                </a:r>
                <a:endParaRPr lang="en-US" sz="1400" dirty="0"/>
              </a:p>
            </p:txBody>
          </p:sp>
        </p:grpSp>
        <p:sp>
          <p:nvSpPr>
            <p:cNvPr id="201" name="TextBox 205">
              <a:extLst>
                <a:ext uri="{FF2B5EF4-FFF2-40B4-BE49-F238E27FC236}">
                  <a16:creationId xmlns:a16="http://schemas.microsoft.com/office/drawing/2014/main" id="{C6774D27-1655-4A1A-9C8A-DF85154661BF}"/>
                </a:ext>
              </a:extLst>
            </p:cNvPr>
            <p:cNvSpPr txBox="1"/>
            <p:nvPr/>
          </p:nvSpPr>
          <p:spPr>
            <a:xfrm>
              <a:off x="1524001" y="206109"/>
              <a:ext cx="2699408" cy="9088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400" b="1" i="1" u="sng" dirty="0"/>
                <a:t>DC-LGAD</a:t>
              </a:r>
              <a:endParaRPr lang="en-US" sz="4400" b="1" i="1" u="sng" dirty="0"/>
            </a:p>
          </p:txBody>
        </p:sp>
        <p:sp>
          <p:nvSpPr>
            <p:cNvPr id="202" name="TextBox 206">
              <a:extLst>
                <a:ext uri="{FF2B5EF4-FFF2-40B4-BE49-F238E27FC236}">
                  <a16:creationId xmlns:a16="http://schemas.microsoft.com/office/drawing/2014/main" id="{CDFD5BF3-0B10-4060-AB94-1DE848D9DA2A}"/>
                </a:ext>
              </a:extLst>
            </p:cNvPr>
            <p:cNvSpPr txBox="1"/>
            <p:nvPr/>
          </p:nvSpPr>
          <p:spPr>
            <a:xfrm>
              <a:off x="1618368" y="3264642"/>
              <a:ext cx="2667751" cy="9088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400" b="1" i="1" u="sng" dirty="0"/>
                <a:t>AC-LGAD</a:t>
              </a:r>
              <a:endParaRPr lang="en-US" sz="4400" b="1" i="1" u="sng" dirty="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B499C2B6-DE46-4F88-A93D-D04A1886A323}"/>
              </a:ext>
            </a:extLst>
          </p:cNvPr>
          <p:cNvGrpSpPr/>
          <p:nvPr/>
        </p:nvGrpSpPr>
        <p:grpSpPr>
          <a:xfrm>
            <a:off x="38737" y="631564"/>
            <a:ext cx="6667583" cy="5454155"/>
            <a:chOff x="5496797" y="-182319"/>
            <a:chExt cx="6957575" cy="5691373"/>
          </a:xfrm>
        </p:grpSpPr>
        <p:sp>
          <p:nvSpPr>
            <p:cNvPr id="203" name="正方形/長方形 37">
              <a:extLst>
                <a:ext uri="{FF2B5EF4-FFF2-40B4-BE49-F238E27FC236}">
                  <a16:creationId xmlns:a16="http://schemas.microsoft.com/office/drawing/2014/main" id="{BC171881-351F-49B0-B747-A3BC4715574C}"/>
                </a:ext>
              </a:extLst>
            </p:cNvPr>
            <p:cNvSpPr/>
            <p:nvPr/>
          </p:nvSpPr>
          <p:spPr>
            <a:xfrm>
              <a:off x="5561032" y="1472514"/>
              <a:ext cx="4629664" cy="326218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126" dirty="0"/>
            </a:p>
          </p:txBody>
        </p:sp>
        <p:sp>
          <p:nvSpPr>
            <p:cNvPr id="204" name="正方形/長方形 36">
              <a:extLst>
                <a:ext uri="{FF2B5EF4-FFF2-40B4-BE49-F238E27FC236}">
                  <a16:creationId xmlns:a16="http://schemas.microsoft.com/office/drawing/2014/main" id="{EB6D8124-61BE-49B5-9188-5C9D66CB9E8F}"/>
                </a:ext>
              </a:extLst>
            </p:cNvPr>
            <p:cNvSpPr/>
            <p:nvPr/>
          </p:nvSpPr>
          <p:spPr>
            <a:xfrm>
              <a:off x="5561032" y="3499714"/>
              <a:ext cx="4629664" cy="130912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126"/>
            </a:p>
          </p:txBody>
        </p:sp>
        <p:sp>
          <p:nvSpPr>
            <p:cNvPr id="205" name="正方形/長方形 38">
              <a:extLst>
                <a:ext uri="{FF2B5EF4-FFF2-40B4-BE49-F238E27FC236}">
                  <a16:creationId xmlns:a16="http://schemas.microsoft.com/office/drawing/2014/main" id="{B7BCA785-AB07-4443-836D-3E5EF3663247}"/>
                </a:ext>
              </a:extLst>
            </p:cNvPr>
            <p:cNvSpPr/>
            <p:nvPr/>
          </p:nvSpPr>
          <p:spPr>
            <a:xfrm>
              <a:off x="6351864" y="1472514"/>
              <a:ext cx="3048000" cy="28008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126" dirty="0"/>
            </a:p>
          </p:txBody>
        </p:sp>
        <p:sp>
          <p:nvSpPr>
            <p:cNvPr id="206" name="テキスト ボックス 39">
              <a:extLst>
                <a:ext uri="{FF2B5EF4-FFF2-40B4-BE49-F238E27FC236}">
                  <a16:creationId xmlns:a16="http://schemas.microsoft.com/office/drawing/2014/main" id="{4B2A8112-200D-4F41-80B5-0B52D10991F4}"/>
                </a:ext>
              </a:extLst>
            </p:cNvPr>
            <p:cNvSpPr txBox="1"/>
            <p:nvPr/>
          </p:nvSpPr>
          <p:spPr>
            <a:xfrm>
              <a:off x="8868276" y="1361214"/>
              <a:ext cx="488860" cy="4475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35" dirty="0"/>
                <a:t> n</a:t>
              </a:r>
              <a:r>
                <a:rPr lang="en-US" altLang="ja-JP" sz="2835" baseline="30000" dirty="0"/>
                <a:t>+</a:t>
              </a:r>
              <a:endParaRPr kumimoji="1" lang="ja-JP" altLang="en-US" sz="2835" baseline="30000" dirty="0"/>
            </a:p>
          </p:txBody>
        </p:sp>
        <p:sp>
          <p:nvSpPr>
            <p:cNvPr id="207" name="テキスト ボックス 40">
              <a:extLst>
                <a:ext uri="{FF2B5EF4-FFF2-40B4-BE49-F238E27FC236}">
                  <a16:creationId xmlns:a16="http://schemas.microsoft.com/office/drawing/2014/main" id="{F8666FB8-EC3E-4E98-810B-345171C01BDE}"/>
                </a:ext>
              </a:extLst>
            </p:cNvPr>
            <p:cNvSpPr txBox="1"/>
            <p:nvPr/>
          </p:nvSpPr>
          <p:spPr>
            <a:xfrm>
              <a:off x="9255138" y="3117944"/>
              <a:ext cx="942161" cy="4475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35" dirty="0"/>
                <a:t>P-bulk</a:t>
              </a:r>
              <a:endParaRPr kumimoji="1" lang="ja-JP" altLang="en-US" sz="2835" baseline="30000" dirty="0"/>
            </a:p>
          </p:txBody>
        </p:sp>
        <p:sp>
          <p:nvSpPr>
            <p:cNvPr id="208" name="角丸四角形 42">
              <a:extLst>
                <a:ext uri="{FF2B5EF4-FFF2-40B4-BE49-F238E27FC236}">
                  <a16:creationId xmlns:a16="http://schemas.microsoft.com/office/drawing/2014/main" id="{9130923C-FE20-4C4C-82EA-966CF4BF9E3A}"/>
                </a:ext>
              </a:extLst>
            </p:cNvPr>
            <p:cNvSpPr/>
            <p:nvPr/>
          </p:nvSpPr>
          <p:spPr>
            <a:xfrm>
              <a:off x="6424868" y="2108758"/>
              <a:ext cx="2868171" cy="329640"/>
            </a:xfrm>
            <a:prstGeom prst="round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126"/>
            </a:p>
          </p:txBody>
        </p:sp>
        <p:sp>
          <p:nvSpPr>
            <p:cNvPr id="209" name="テキスト ボックス 43">
              <a:extLst>
                <a:ext uri="{FF2B5EF4-FFF2-40B4-BE49-F238E27FC236}">
                  <a16:creationId xmlns:a16="http://schemas.microsoft.com/office/drawing/2014/main" id="{99E4A42A-F9B6-4851-BB01-60AB5F0BEB27}"/>
                </a:ext>
              </a:extLst>
            </p:cNvPr>
            <p:cNvSpPr txBox="1"/>
            <p:nvPr/>
          </p:nvSpPr>
          <p:spPr>
            <a:xfrm>
              <a:off x="8853483" y="1982889"/>
              <a:ext cx="488860" cy="4475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35" dirty="0"/>
                <a:t> p</a:t>
              </a:r>
              <a:r>
                <a:rPr lang="en-US" altLang="ja-JP" sz="2835" baseline="30000" dirty="0"/>
                <a:t>+</a:t>
              </a:r>
              <a:endParaRPr kumimoji="1" lang="ja-JP" altLang="en-US" sz="2835" baseline="30000" dirty="0"/>
            </a:p>
          </p:txBody>
        </p:sp>
        <p:cxnSp>
          <p:nvCxnSpPr>
            <p:cNvPr id="210" name="直線コネクタ 45">
              <a:extLst>
                <a:ext uri="{FF2B5EF4-FFF2-40B4-BE49-F238E27FC236}">
                  <a16:creationId xmlns:a16="http://schemas.microsoft.com/office/drawing/2014/main" id="{97D1B687-BB61-4BAB-BECE-FF6058B3AB7D}"/>
                </a:ext>
              </a:extLst>
            </p:cNvPr>
            <p:cNvCxnSpPr/>
            <p:nvPr/>
          </p:nvCxnSpPr>
          <p:spPr>
            <a:xfrm>
              <a:off x="10269495" y="1472514"/>
              <a:ext cx="1482810" cy="0"/>
            </a:xfrm>
            <a:prstGeom prst="line">
              <a:avLst/>
            </a:pr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線矢印コネクタ 47">
              <a:extLst>
                <a:ext uri="{FF2B5EF4-FFF2-40B4-BE49-F238E27FC236}">
                  <a16:creationId xmlns:a16="http://schemas.microsoft.com/office/drawing/2014/main" id="{B6CC7315-9ED0-45D3-9F05-F2D1A578A80F}"/>
                </a:ext>
              </a:extLst>
            </p:cNvPr>
            <p:cNvCxnSpPr/>
            <p:nvPr/>
          </p:nvCxnSpPr>
          <p:spPr>
            <a:xfrm>
              <a:off x="10483678" y="1068859"/>
              <a:ext cx="0" cy="399123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テキスト ボックス 48">
              <a:extLst>
                <a:ext uri="{FF2B5EF4-FFF2-40B4-BE49-F238E27FC236}">
                  <a16:creationId xmlns:a16="http://schemas.microsoft.com/office/drawing/2014/main" id="{D23882D8-460D-4BC5-B5FF-EE689CBA37BC}"/>
                </a:ext>
              </a:extLst>
            </p:cNvPr>
            <p:cNvSpPr txBox="1"/>
            <p:nvPr/>
          </p:nvSpPr>
          <p:spPr>
            <a:xfrm>
              <a:off x="10483678" y="1042767"/>
              <a:ext cx="1970694" cy="507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35" dirty="0"/>
                <a:t>Electric Field</a:t>
              </a:r>
              <a:endParaRPr kumimoji="1" lang="ja-JP" altLang="en-US" sz="2835" dirty="0"/>
            </a:p>
          </p:txBody>
        </p:sp>
        <p:cxnSp>
          <p:nvCxnSpPr>
            <p:cNvPr id="213" name="直線コネクタ 52">
              <a:extLst>
                <a:ext uri="{FF2B5EF4-FFF2-40B4-BE49-F238E27FC236}">
                  <a16:creationId xmlns:a16="http://schemas.microsoft.com/office/drawing/2014/main" id="{5F9DEDA8-957C-46E5-BB0C-DACDF7E327C0}"/>
                </a:ext>
              </a:extLst>
            </p:cNvPr>
            <p:cNvCxnSpPr/>
            <p:nvPr/>
          </p:nvCxnSpPr>
          <p:spPr>
            <a:xfrm>
              <a:off x="10483677" y="1612555"/>
              <a:ext cx="1186250" cy="42424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直線コネクタ 53">
              <a:extLst>
                <a:ext uri="{FF2B5EF4-FFF2-40B4-BE49-F238E27FC236}">
                  <a16:creationId xmlns:a16="http://schemas.microsoft.com/office/drawing/2014/main" id="{FB9C03E9-BDD3-4170-9080-F53593BE5780}"/>
                </a:ext>
              </a:extLst>
            </p:cNvPr>
            <p:cNvCxnSpPr/>
            <p:nvPr/>
          </p:nvCxnSpPr>
          <p:spPr>
            <a:xfrm flipV="1">
              <a:off x="10697862" y="2036803"/>
              <a:ext cx="972065" cy="47573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直線コネクタ 59">
              <a:extLst>
                <a:ext uri="{FF2B5EF4-FFF2-40B4-BE49-F238E27FC236}">
                  <a16:creationId xmlns:a16="http://schemas.microsoft.com/office/drawing/2014/main" id="{D9391C6D-CC0C-431E-9A51-5868436BED14}"/>
                </a:ext>
              </a:extLst>
            </p:cNvPr>
            <p:cNvCxnSpPr/>
            <p:nvPr/>
          </p:nvCxnSpPr>
          <p:spPr>
            <a:xfrm>
              <a:off x="10697862" y="2512541"/>
              <a:ext cx="0" cy="96039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線コネクタ 61">
              <a:extLst>
                <a:ext uri="{FF2B5EF4-FFF2-40B4-BE49-F238E27FC236}">
                  <a16:creationId xmlns:a16="http://schemas.microsoft.com/office/drawing/2014/main" id="{8DA58AD4-2E38-42B9-B124-FD2237E72F0A}"/>
                </a:ext>
              </a:extLst>
            </p:cNvPr>
            <p:cNvCxnSpPr/>
            <p:nvPr/>
          </p:nvCxnSpPr>
          <p:spPr>
            <a:xfrm flipH="1">
              <a:off x="10483677" y="3499714"/>
              <a:ext cx="214185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7" name="テキスト ボックス 62">
              <a:extLst>
                <a:ext uri="{FF2B5EF4-FFF2-40B4-BE49-F238E27FC236}">
                  <a16:creationId xmlns:a16="http://schemas.microsoft.com/office/drawing/2014/main" id="{A73BB8C0-E72D-4387-A321-3AD42C5A2B7B}"/>
                </a:ext>
              </a:extLst>
            </p:cNvPr>
            <p:cNvSpPr txBox="1"/>
            <p:nvPr/>
          </p:nvSpPr>
          <p:spPr>
            <a:xfrm rot="5400000">
              <a:off x="10968190" y="2455882"/>
              <a:ext cx="1421878" cy="507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35" dirty="0"/>
                <a:t>&gt;3kV/cm</a:t>
              </a:r>
              <a:endParaRPr kumimoji="1" lang="ja-JP" altLang="en-US" sz="2835" dirty="0"/>
            </a:p>
          </p:txBody>
        </p:sp>
        <p:cxnSp>
          <p:nvCxnSpPr>
            <p:cNvPr id="218" name="直線コネクタ 63">
              <a:extLst>
                <a:ext uri="{FF2B5EF4-FFF2-40B4-BE49-F238E27FC236}">
                  <a16:creationId xmlns:a16="http://schemas.microsoft.com/office/drawing/2014/main" id="{DD5B57ED-1953-4341-9B0D-9B9EFE05C180}"/>
                </a:ext>
              </a:extLst>
            </p:cNvPr>
            <p:cNvCxnSpPr/>
            <p:nvPr/>
          </p:nvCxnSpPr>
          <p:spPr>
            <a:xfrm flipH="1">
              <a:off x="6339485" y="228600"/>
              <a:ext cx="3328460" cy="5280454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9" name="テキスト ボックス 64">
              <a:extLst>
                <a:ext uri="{FF2B5EF4-FFF2-40B4-BE49-F238E27FC236}">
                  <a16:creationId xmlns:a16="http://schemas.microsoft.com/office/drawing/2014/main" id="{46D9764E-47B1-408E-B31B-68BB0B68BD7A}"/>
                </a:ext>
              </a:extLst>
            </p:cNvPr>
            <p:cNvSpPr txBox="1"/>
            <p:nvPr/>
          </p:nvSpPr>
          <p:spPr>
            <a:xfrm>
              <a:off x="8003715" y="2121928"/>
              <a:ext cx="399286" cy="3551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126" dirty="0"/>
                <a:t> e</a:t>
              </a:r>
              <a:r>
                <a:rPr lang="en-US" altLang="ja-JP" sz="2126" baseline="30000" dirty="0"/>
                <a:t>+</a:t>
              </a:r>
              <a:endParaRPr kumimoji="1" lang="ja-JP" altLang="en-US" sz="2126" baseline="30000" dirty="0"/>
            </a:p>
          </p:txBody>
        </p:sp>
        <p:sp>
          <p:nvSpPr>
            <p:cNvPr id="220" name="テキスト ボックス 65">
              <a:extLst>
                <a:ext uri="{FF2B5EF4-FFF2-40B4-BE49-F238E27FC236}">
                  <a16:creationId xmlns:a16="http://schemas.microsoft.com/office/drawing/2014/main" id="{8AD8E841-3C38-434F-B19F-395323CE943E}"/>
                </a:ext>
              </a:extLst>
            </p:cNvPr>
            <p:cNvSpPr txBox="1"/>
            <p:nvPr/>
          </p:nvSpPr>
          <p:spPr>
            <a:xfrm>
              <a:off x="7689711" y="2592852"/>
              <a:ext cx="399286" cy="3551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126" dirty="0"/>
                <a:t> e</a:t>
              </a:r>
              <a:r>
                <a:rPr lang="en-US" altLang="ja-JP" sz="2126" baseline="30000" dirty="0"/>
                <a:t>+</a:t>
              </a:r>
              <a:endParaRPr kumimoji="1" lang="ja-JP" altLang="en-US" sz="2126" baseline="30000" dirty="0"/>
            </a:p>
          </p:txBody>
        </p:sp>
        <p:sp>
          <p:nvSpPr>
            <p:cNvPr id="221" name="テキスト ボックス 66">
              <a:extLst>
                <a:ext uri="{FF2B5EF4-FFF2-40B4-BE49-F238E27FC236}">
                  <a16:creationId xmlns:a16="http://schemas.microsoft.com/office/drawing/2014/main" id="{CEFD8B04-EFBD-4301-AFCE-A11DB03A5A5F}"/>
                </a:ext>
              </a:extLst>
            </p:cNvPr>
            <p:cNvSpPr txBox="1"/>
            <p:nvPr/>
          </p:nvSpPr>
          <p:spPr>
            <a:xfrm>
              <a:off x="7368435" y="3103605"/>
              <a:ext cx="399286" cy="3551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126" dirty="0"/>
                <a:t> e</a:t>
              </a:r>
              <a:r>
                <a:rPr lang="en-US" altLang="ja-JP" sz="2126" baseline="30000" dirty="0"/>
                <a:t>+</a:t>
              </a:r>
              <a:endParaRPr kumimoji="1" lang="ja-JP" altLang="en-US" sz="2126" baseline="30000" dirty="0"/>
            </a:p>
          </p:txBody>
        </p:sp>
        <p:sp>
          <p:nvSpPr>
            <p:cNvPr id="222" name="テキスト ボックス 69">
              <a:extLst>
                <a:ext uri="{FF2B5EF4-FFF2-40B4-BE49-F238E27FC236}">
                  <a16:creationId xmlns:a16="http://schemas.microsoft.com/office/drawing/2014/main" id="{887FA186-611E-4E23-AB7E-C27F6B45C36E}"/>
                </a:ext>
              </a:extLst>
            </p:cNvPr>
            <p:cNvSpPr txBox="1"/>
            <p:nvPr/>
          </p:nvSpPr>
          <p:spPr>
            <a:xfrm>
              <a:off x="8119637" y="2351219"/>
              <a:ext cx="277139" cy="3551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126" dirty="0"/>
                <a:t>h</a:t>
              </a:r>
              <a:endParaRPr kumimoji="1" lang="ja-JP" altLang="en-US" sz="2126" baseline="30000" dirty="0"/>
            </a:p>
          </p:txBody>
        </p:sp>
        <p:sp>
          <p:nvSpPr>
            <p:cNvPr id="223" name="テキスト ボックス 70">
              <a:extLst>
                <a:ext uri="{FF2B5EF4-FFF2-40B4-BE49-F238E27FC236}">
                  <a16:creationId xmlns:a16="http://schemas.microsoft.com/office/drawing/2014/main" id="{E8B56196-DCE5-43D6-AE48-7F1F10F19EFC}"/>
                </a:ext>
              </a:extLst>
            </p:cNvPr>
            <p:cNvSpPr txBox="1"/>
            <p:nvPr/>
          </p:nvSpPr>
          <p:spPr>
            <a:xfrm>
              <a:off x="7805633" y="2822143"/>
              <a:ext cx="328712" cy="3551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126" dirty="0"/>
                <a:t> h</a:t>
              </a:r>
              <a:endParaRPr kumimoji="1" lang="ja-JP" altLang="en-US" sz="2126" baseline="30000" dirty="0"/>
            </a:p>
          </p:txBody>
        </p:sp>
        <p:sp>
          <p:nvSpPr>
            <p:cNvPr id="224" name="円弧 74">
              <a:extLst>
                <a:ext uri="{FF2B5EF4-FFF2-40B4-BE49-F238E27FC236}">
                  <a16:creationId xmlns:a16="http://schemas.microsoft.com/office/drawing/2014/main" id="{0EDF4526-7D24-437A-A996-FEE866FC14C9}"/>
                </a:ext>
              </a:extLst>
            </p:cNvPr>
            <p:cNvSpPr/>
            <p:nvPr/>
          </p:nvSpPr>
          <p:spPr>
            <a:xfrm>
              <a:off x="8140029" y="2570886"/>
              <a:ext cx="395416" cy="782595"/>
            </a:xfrm>
            <a:prstGeom prst="arc">
              <a:avLst/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2126"/>
            </a:p>
          </p:txBody>
        </p:sp>
        <p:sp>
          <p:nvSpPr>
            <p:cNvPr id="225" name="円弧 75">
              <a:extLst>
                <a:ext uri="{FF2B5EF4-FFF2-40B4-BE49-F238E27FC236}">
                  <a16:creationId xmlns:a16="http://schemas.microsoft.com/office/drawing/2014/main" id="{2B1C4F59-9E3E-4559-BADF-A6EDE2F6179D}"/>
                </a:ext>
              </a:extLst>
            </p:cNvPr>
            <p:cNvSpPr/>
            <p:nvPr/>
          </p:nvSpPr>
          <p:spPr>
            <a:xfrm>
              <a:off x="7891512" y="3029464"/>
              <a:ext cx="395416" cy="782595"/>
            </a:xfrm>
            <a:prstGeom prst="arc">
              <a:avLst/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2126"/>
            </a:p>
          </p:txBody>
        </p:sp>
        <p:sp>
          <p:nvSpPr>
            <p:cNvPr id="226" name="円弧 79">
              <a:extLst>
                <a:ext uri="{FF2B5EF4-FFF2-40B4-BE49-F238E27FC236}">
                  <a16:creationId xmlns:a16="http://schemas.microsoft.com/office/drawing/2014/main" id="{0D9B5403-4306-430A-81D5-6ADAB71AE99C}"/>
                </a:ext>
              </a:extLst>
            </p:cNvPr>
            <p:cNvSpPr/>
            <p:nvPr/>
          </p:nvSpPr>
          <p:spPr>
            <a:xfrm rot="10800000">
              <a:off x="7923595" y="1542526"/>
              <a:ext cx="395416" cy="782595"/>
            </a:xfrm>
            <a:prstGeom prst="arc">
              <a:avLst/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2126"/>
            </a:p>
          </p:txBody>
        </p:sp>
        <p:sp>
          <p:nvSpPr>
            <p:cNvPr id="227" name="円弧 80">
              <a:extLst>
                <a:ext uri="{FF2B5EF4-FFF2-40B4-BE49-F238E27FC236}">
                  <a16:creationId xmlns:a16="http://schemas.microsoft.com/office/drawing/2014/main" id="{72C49FBB-DD03-43BC-BB2D-24B017474CDA}"/>
                </a:ext>
              </a:extLst>
            </p:cNvPr>
            <p:cNvSpPr/>
            <p:nvPr/>
          </p:nvSpPr>
          <p:spPr>
            <a:xfrm rot="10800000">
              <a:off x="7594161" y="2036802"/>
              <a:ext cx="395416" cy="782595"/>
            </a:xfrm>
            <a:prstGeom prst="arc">
              <a:avLst/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2126"/>
            </a:p>
          </p:txBody>
        </p:sp>
        <p:sp>
          <p:nvSpPr>
            <p:cNvPr id="228" name="テキスト ボックス 88">
              <a:extLst>
                <a:ext uri="{FF2B5EF4-FFF2-40B4-BE49-F238E27FC236}">
                  <a16:creationId xmlns:a16="http://schemas.microsoft.com/office/drawing/2014/main" id="{EA534F28-168E-4341-9D52-EB62D4DE8D56}"/>
                </a:ext>
              </a:extLst>
            </p:cNvPr>
            <p:cNvSpPr txBox="1"/>
            <p:nvPr/>
          </p:nvSpPr>
          <p:spPr>
            <a:xfrm>
              <a:off x="7875864" y="2092407"/>
              <a:ext cx="399286" cy="3551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126" dirty="0"/>
                <a:t> e</a:t>
              </a:r>
              <a:r>
                <a:rPr lang="en-US" altLang="ja-JP" sz="2126" baseline="30000" dirty="0"/>
                <a:t>+</a:t>
              </a:r>
              <a:endParaRPr kumimoji="1" lang="ja-JP" altLang="en-US" sz="2126" baseline="30000" dirty="0"/>
            </a:p>
          </p:txBody>
        </p:sp>
        <p:sp>
          <p:nvSpPr>
            <p:cNvPr id="229" name="テキスト ボックス 89">
              <a:extLst>
                <a:ext uri="{FF2B5EF4-FFF2-40B4-BE49-F238E27FC236}">
                  <a16:creationId xmlns:a16="http://schemas.microsoft.com/office/drawing/2014/main" id="{06B9F775-467D-469F-AB0F-8638EA81E754}"/>
                </a:ext>
              </a:extLst>
            </p:cNvPr>
            <p:cNvSpPr txBox="1"/>
            <p:nvPr/>
          </p:nvSpPr>
          <p:spPr>
            <a:xfrm>
              <a:off x="7925066" y="1944465"/>
              <a:ext cx="399286" cy="3551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126" dirty="0"/>
                <a:t> e</a:t>
              </a:r>
              <a:r>
                <a:rPr lang="en-US" altLang="ja-JP" sz="2126" baseline="30000" dirty="0"/>
                <a:t>+</a:t>
              </a:r>
              <a:endParaRPr kumimoji="1" lang="ja-JP" altLang="en-US" sz="2126" baseline="30000" dirty="0"/>
            </a:p>
          </p:txBody>
        </p:sp>
        <p:sp>
          <p:nvSpPr>
            <p:cNvPr id="230" name="テキスト ボックス 90">
              <a:extLst>
                <a:ext uri="{FF2B5EF4-FFF2-40B4-BE49-F238E27FC236}">
                  <a16:creationId xmlns:a16="http://schemas.microsoft.com/office/drawing/2014/main" id="{D0CF0363-594B-4831-9B6C-4A3DB2AB0CAB}"/>
                </a:ext>
              </a:extLst>
            </p:cNvPr>
            <p:cNvSpPr txBox="1"/>
            <p:nvPr/>
          </p:nvSpPr>
          <p:spPr>
            <a:xfrm>
              <a:off x="7752250" y="2024457"/>
              <a:ext cx="399286" cy="3551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126" dirty="0"/>
                <a:t> e</a:t>
              </a:r>
              <a:r>
                <a:rPr lang="en-US" altLang="ja-JP" sz="2126" baseline="30000" dirty="0"/>
                <a:t>+</a:t>
              </a:r>
              <a:endParaRPr kumimoji="1" lang="ja-JP" altLang="en-US" sz="2126" baseline="30000" dirty="0"/>
            </a:p>
          </p:txBody>
        </p:sp>
        <p:sp>
          <p:nvSpPr>
            <p:cNvPr id="231" name="テキスト ボックス 91">
              <a:extLst>
                <a:ext uri="{FF2B5EF4-FFF2-40B4-BE49-F238E27FC236}">
                  <a16:creationId xmlns:a16="http://schemas.microsoft.com/office/drawing/2014/main" id="{89617689-FFBD-40A1-BA87-74BBFE889118}"/>
                </a:ext>
              </a:extLst>
            </p:cNvPr>
            <p:cNvSpPr txBox="1"/>
            <p:nvPr/>
          </p:nvSpPr>
          <p:spPr>
            <a:xfrm>
              <a:off x="7858953" y="1813352"/>
              <a:ext cx="399286" cy="3551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126" dirty="0"/>
                <a:t> e</a:t>
              </a:r>
              <a:r>
                <a:rPr lang="en-US" altLang="ja-JP" sz="2126" baseline="30000" dirty="0"/>
                <a:t>+</a:t>
              </a:r>
              <a:endParaRPr kumimoji="1" lang="ja-JP" altLang="en-US" sz="2126" baseline="30000" dirty="0"/>
            </a:p>
          </p:txBody>
        </p:sp>
        <p:sp>
          <p:nvSpPr>
            <p:cNvPr id="232" name="テキスト ボックス 92">
              <a:extLst>
                <a:ext uri="{FF2B5EF4-FFF2-40B4-BE49-F238E27FC236}">
                  <a16:creationId xmlns:a16="http://schemas.microsoft.com/office/drawing/2014/main" id="{3609D226-DA1A-46B2-8523-8CAD16D4F30C}"/>
                </a:ext>
              </a:extLst>
            </p:cNvPr>
            <p:cNvSpPr txBox="1"/>
            <p:nvPr/>
          </p:nvSpPr>
          <p:spPr>
            <a:xfrm>
              <a:off x="8041682" y="1821930"/>
              <a:ext cx="399286" cy="3551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126" dirty="0"/>
                <a:t> e</a:t>
              </a:r>
              <a:r>
                <a:rPr lang="en-US" altLang="ja-JP" sz="2126" baseline="30000" dirty="0"/>
                <a:t>+</a:t>
              </a:r>
              <a:endParaRPr kumimoji="1" lang="ja-JP" altLang="en-US" sz="2126" baseline="30000" dirty="0"/>
            </a:p>
          </p:txBody>
        </p:sp>
        <p:sp>
          <p:nvSpPr>
            <p:cNvPr id="233" name="テキスト ボックス 93">
              <a:extLst>
                <a:ext uri="{FF2B5EF4-FFF2-40B4-BE49-F238E27FC236}">
                  <a16:creationId xmlns:a16="http://schemas.microsoft.com/office/drawing/2014/main" id="{D7F543CE-D5FD-4C56-913C-E0DB2F7ECEF7}"/>
                </a:ext>
              </a:extLst>
            </p:cNvPr>
            <p:cNvSpPr txBox="1"/>
            <p:nvPr/>
          </p:nvSpPr>
          <p:spPr>
            <a:xfrm>
              <a:off x="7719894" y="1889880"/>
              <a:ext cx="399286" cy="3551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126" dirty="0"/>
                <a:t> e</a:t>
              </a:r>
              <a:r>
                <a:rPr lang="en-US" altLang="ja-JP" sz="2126" baseline="30000" dirty="0"/>
                <a:t>+</a:t>
              </a:r>
              <a:endParaRPr kumimoji="1" lang="ja-JP" altLang="en-US" sz="2126" baseline="30000" dirty="0"/>
            </a:p>
          </p:txBody>
        </p:sp>
        <p:sp>
          <p:nvSpPr>
            <p:cNvPr id="234" name="テキスト ボックス 95">
              <a:extLst>
                <a:ext uri="{FF2B5EF4-FFF2-40B4-BE49-F238E27FC236}">
                  <a16:creationId xmlns:a16="http://schemas.microsoft.com/office/drawing/2014/main" id="{F5900530-D4B7-4B20-86D3-92D3DF1627FA}"/>
                </a:ext>
              </a:extLst>
            </p:cNvPr>
            <p:cNvSpPr txBox="1"/>
            <p:nvPr/>
          </p:nvSpPr>
          <p:spPr>
            <a:xfrm>
              <a:off x="8327626" y="2098588"/>
              <a:ext cx="277139" cy="3551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126" dirty="0"/>
                <a:t>h</a:t>
              </a:r>
              <a:endParaRPr kumimoji="1" lang="ja-JP" altLang="en-US" sz="2126" baseline="30000" dirty="0"/>
            </a:p>
          </p:txBody>
        </p:sp>
        <p:sp>
          <p:nvSpPr>
            <p:cNvPr id="235" name="テキスト ボックス 96">
              <a:extLst>
                <a:ext uri="{FF2B5EF4-FFF2-40B4-BE49-F238E27FC236}">
                  <a16:creationId xmlns:a16="http://schemas.microsoft.com/office/drawing/2014/main" id="{027B1934-A34C-4C7F-A9F2-7E14A78BCA37}"/>
                </a:ext>
              </a:extLst>
            </p:cNvPr>
            <p:cNvSpPr txBox="1"/>
            <p:nvPr/>
          </p:nvSpPr>
          <p:spPr>
            <a:xfrm>
              <a:off x="8387142" y="1985317"/>
              <a:ext cx="277139" cy="3551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126" dirty="0"/>
                <a:t>h</a:t>
              </a:r>
              <a:endParaRPr kumimoji="1" lang="ja-JP" altLang="en-US" sz="2126" baseline="30000" dirty="0"/>
            </a:p>
          </p:txBody>
        </p:sp>
        <p:sp>
          <p:nvSpPr>
            <p:cNvPr id="236" name="テキスト ボックス 97">
              <a:extLst>
                <a:ext uri="{FF2B5EF4-FFF2-40B4-BE49-F238E27FC236}">
                  <a16:creationId xmlns:a16="http://schemas.microsoft.com/office/drawing/2014/main" id="{39950AB6-829E-4403-860F-7B39239B3235}"/>
                </a:ext>
              </a:extLst>
            </p:cNvPr>
            <p:cNvSpPr txBox="1"/>
            <p:nvPr/>
          </p:nvSpPr>
          <p:spPr>
            <a:xfrm>
              <a:off x="8272378" y="2232112"/>
              <a:ext cx="324836" cy="355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126" dirty="0"/>
                <a:t>h</a:t>
              </a:r>
              <a:endParaRPr kumimoji="1" lang="ja-JP" altLang="en-US" sz="2126" baseline="30000" dirty="0"/>
            </a:p>
          </p:txBody>
        </p:sp>
        <p:sp>
          <p:nvSpPr>
            <p:cNvPr id="237" name="テキスト ボックス 98">
              <a:extLst>
                <a:ext uri="{FF2B5EF4-FFF2-40B4-BE49-F238E27FC236}">
                  <a16:creationId xmlns:a16="http://schemas.microsoft.com/office/drawing/2014/main" id="{962D7CDB-29F2-400C-9F8E-EB2E5D4DCBC9}"/>
                </a:ext>
              </a:extLst>
            </p:cNvPr>
            <p:cNvSpPr txBox="1"/>
            <p:nvPr/>
          </p:nvSpPr>
          <p:spPr>
            <a:xfrm>
              <a:off x="8477639" y="2124999"/>
              <a:ext cx="277139" cy="3551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126" dirty="0"/>
                <a:t>h</a:t>
              </a:r>
              <a:endParaRPr kumimoji="1" lang="ja-JP" altLang="en-US" sz="2126" baseline="30000" dirty="0"/>
            </a:p>
          </p:txBody>
        </p:sp>
        <p:sp>
          <p:nvSpPr>
            <p:cNvPr id="238" name="テキスト ボックス 99">
              <a:extLst>
                <a:ext uri="{FF2B5EF4-FFF2-40B4-BE49-F238E27FC236}">
                  <a16:creationId xmlns:a16="http://schemas.microsoft.com/office/drawing/2014/main" id="{141C711C-4FDB-4E64-A2C2-72CD8CF2991C}"/>
                </a:ext>
              </a:extLst>
            </p:cNvPr>
            <p:cNvSpPr txBox="1"/>
            <p:nvPr/>
          </p:nvSpPr>
          <p:spPr>
            <a:xfrm>
              <a:off x="8428832" y="2259176"/>
              <a:ext cx="277139" cy="3551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126" dirty="0"/>
                <a:t>h</a:t>
              </a:r>
              <a:endParaRPr kumimoji="1" lang="ja-JP" altLang="en-US" sz="2126" baseline="30000" dirty="0"/>
            </a:p>
          </p:txBody>
        </p:sp>
        <p:sp>
          <p:nvSpPr>
            <p:cNvPr id="239" name="テキスト ボックス 100">
              <a:extLst>
                <a:ext uri="{FF2B5EF4-FFF2-40B4-BE49-F238E27FC236}">
                  <a16:creationId xmlns:a16="http://schemas.microsoft.com/office/drawing/2014/main" id="{3E90269A-9D31-442D-828C-F6DD6823D2D7}"/>
                </a:ext>
              </a:extLst>
            </p:cNvPr>
            <p:cNvSpPr txBox="1"/>
            <p:nvPr/>
          </p:nvSpPr>
          <p:spPr>
            <a:xfrm>
              <a:off x="8535551" y="1976064"/>
              <a:ext cx="277139" cy="3551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126" dirty="0"/>
                <a:t>h</a:t>
              </a:r>
              <a:endParaRPr kumimoji="1" lang="ja-JP" altLang="en-US" sz="2126" baseline="30000" dirty="0"/>
            </a:p>
          </p:txBody>
        </p:sp>
        <p:sp>
          <p:nvSpPr>
            <p:cNvPr id="240" name="円弧 101">
              <a:extLst>
                <a:ext uri="{FF2B5EF4-FFF2-40B4-BE49-F238E27FC236}">
                  <a16:creationId xmlns:a16="http://schemas.microsoft.com/office/drawing/2014/main" id="{1FF0F85D-DF50-4481-A4D2-8A8FE6E92992}"/>
                </a:ext>
              </a:extLst>
            </p:cNvPr>
            <p:cNvSpPr/>
            <p:nvPr/>
          </p:nvSpPr>
          <p:spPr>
            <a:xfrm>
              <a:off x="8470086" y="2439433"/>
              <a:ext cx="395416" cy="782595"/>
            </a:xfrm>
            <a:prstGeom prst="arc">
              <a:avLst/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2126"/>
            </a:p>
          </p:txBody>
        </p:sp>
        <p:sp>
          <p:nvSpPr>
            <p:cNvPr id="241" name="円弧 102">
              <a:extLst>
                <a:ext uri="{FF2B5EF4-FFF2-40B4-BE49-F238E27FC236}">
                  <a16:creationId xmlns:a16="http://schemas.microsoft.com/office/drawing/2014/main" id="{C71540FA-97C7-4C83-A8D0-11FF24B78DFB}"/>
                </a:ext>
              </a:extLst>
            </p:cNvPr>
            <p:cNvSpPr/>
            <p:nvPr/>
          </p:nvSpPr>
          <p:spPr>
            <a:xfrm>
              <a:off x="8488179" y="2398243"/>
              <a:ext cx="395416" cy="782595"/>
            </a:xfrm>
            <a:prstGeom prst="arc">
              <a:avLst/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2126"/>
            </a:p>
          </p:txBody>
        </p:sp>
        <p:sp>
          <p:nvSpPr>
            <p:cNvPr id="242" name="円弧 103">
              <a:extLst>
                <a:ext uri="{FF2B5EF4-FFF2-40B4-BE49-F238E27FC236}">
                  <a16:creationId xmlns:a16="http://schemas.microsoft.com/office/drawing/2014/main" id="{5F303BB0-F56B-4A9A-B3C9-B3A088088ADB}"/>
                </a:ext>
              </a:extLst>
            </p:cNvPr>
            <p:cNvSpPr/>
            <p:nvPr/>
          </p:nvSpPr>
          <p:spPr>
            <a:xfrm>
              <a:off x="8498052" y="2308465"/>
              <a:ext cx="395416" cy="782595"/>
            </a:xfrm>
            <a:prstGeom prst="arc">
              <a:avLst/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2126"/>
            </a:p>
          </p:txBody>
        </p:sp>
        <p:sp>
          <p:nvSpPr>
            <p:cNvPr id="243" name="円弧 104">
              <a:extLst>
                <a:ext uri="{FF2B5EF4-FFF2-40B4-BE49-F238E27FC236}">
                  <a16:creationId xmlns:a16="http://schemas.microsoft.com/office/drawing/2014/main" id="{ADC969CE-489A-4047-800F-44D722D0822C}"/>
                </a:ext>
              </a:extLst>
            </p:cNvPr>
            <p:cNvSpPr/>
            <p:nvPr/>
          </p:nvSpPr>
          <p:spPr>
            <a:xfrm>
              <a:off x="8464948" y="2473077"/>
              <a:ext cx="395416" cy="782595"/>
            </a:xfrm>
            <a:prstGeom prst="arc">
              <a:avLst/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2126"/>
            </a:p>
          </p:txBody>
        </p:sp>
        <p:sp>
          <p:nvSpPr>
            <p:cNvPr id="244" name="円弧 105">
              <a:extLst>
                <a:ext uri="{FF2B5EF4-FFF2-40B4-BE49-F238E27FC236}">
                  <a16:creationId xmlns:a16="http://schemas.microsoft.com/office/drawing/2014/main" id="{3008A762-EA0D-47B2-8563-625EF9F6E621}"/>
                </a:ext>
              </a:extLst>
            </p:cNvPr>
            <p:cNvSpPr/>
            <p:nvPr/>
          </p:nvSpPr>
          <p:spPr>
            <a:xfrm>
              <a:off x="8491090" y="2349349"/>
              <a:ext cx="395416" cy="782595"/>
            </a:xfrm>
            <a:prstGeom prst="arc">
              <a:avLst/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2126"/>
            </a:p>
          </p:txBody>
        </p:sp>
        <p:sp>
          <p:nvSpPr>
            <p:cNvPr id="245" name="円弧 106">
              <a:extLst>
                <a:ext uri="{FF2B5EF4-FFF2-40B4-BE49-F238E27FC236}">
                  <a16:creationId xmlns:a16="http://schemas.microsoft.com/office/drawing/2014/main" id="{02378D7F-63A8-4BFE-AF5D-D54AE65CE181}"/>
                </a:ext>
              </a:extLst>
            </p:cNvPr>
            <p:cNvSpPr/>
            <p:nvPr/>
          </p:nvSpPr>
          <p:spPr>
            <a:xfrm>
              <a:off x="8517930" y="2248767"/>
              <a:ext cx="395416" cy="782595"/>
            </a:xfrm>
            <a:prstGeom prst="arc">
              <a:avLst/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2126"/>
            </a:p>
          </p:txBody>
        </p:sp>
        <p:sp>
          <p:nvSpPr>
            <p:cNvPr id="246" name="円弧 108">
              <a:extLst>
                <a:ext uri="{FF2B5EF4-FFF2-40B4-BE49-F238E27FC236}">
                  <a16:creationId xmlns:a16="http://schemas.microsoft.com/office/drawing/2014/main" id="{4D90F745-9A1D-47FC-BD14-D11C4CFCD28E}"/>
                </a:ext>
              </a:extLst>
            </p:cNvPr>
            <p:cNvSpPr/>
            <p:nvPr/>
          </p:nvSpPr>
          <p:spPr>
            <a:xfrm rot="10800000">
              <a:off x="7908856" y="1584585"/>
              <a:ext cx="395416" cy="782595"/>
            </a:xfrm>
            <a:prstGeom prst="arc">
              <a:avLst/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2126"/>
            </a:p>
          </p:txBody>
        </p:sp>
        <p:sp>
          <p:nvSpPr>
            <p:cNvPr id="247" name="円弧 109">
              <a:extLst>
                <a:ext uri="{FF2B5EF4-FFF2-40B4-BE49-F238E27FC236}">
                  <a16:creationId xmlns:a16="http://schemas.microsoft.com/office/drawing/2014/main" id="{70EBC155-AFA9-4AA3-9B34-3D4508C48561}"/>
                </a:ext>
              </a:extLst>
            </p:cNvPr>
            <p:cNvSpPr/>
            <p:nvPr/>
          </p:nvSpPr>
          <p:spPr>
            <a:xfrm rot="10800000">
              <a:off x="7958723" y="1517721"/>
              <a:ext cx="395416" cy="782595"/>
            </a:xfrm>
            <a:prstGeom prst="arc">
              <a:avLst/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2126"/>
            </a:p>
          </p:txBody>
        </p:sp>
        <p:sp>
          <p:nvSpPr>
            <p:cNvPr id="248" name="円弧 110">
              <a:extLst>
                <a:ext uri="{FF2B5EF4-FFF2-40B4-BE49-F238E27FC236}">
                  <a16:creationId xmlns:a16="http://schemas.microsoft.com/office/drawing/2014/main" id="{5A5C0F2C-C7A2-469F-8106-594BD56C9D84}"/>
                </a:ext>
              </a:extLst>
            </p:cNvPr>
            <p:cNvSpPr/>
            <p:nvPr/>
          </p:nvSpPr>
          <p:spPr>
            <a:xfrm rot="10800000">
              <a:off x="7946823" y="1401105"/>
              <a:ext cx="395416" cy="782595"/>
            </a:xfrm>
            <a:prstGeom prst="arc">
              <a:avLst/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2126"/>
            </a:p>
          </p:txBody>
        </p:sp>
        <p:sp>
          <p:nvSpPr>
            <p:cNvPr id="249" name="円弧 111">
              <a:extLst>
                <a:ext uri="{FF2B5EF4-FFF2-40B4-BE49-F238E27FC236}">
                  <a16:creationId xmlns:a16="http://schemas.microsoft.com/office/drawing/2014/main" id="{01FDDD52-775A-4D6A-8784-FFD679C5CCDB}"/>
                </a:ext>
              </a:extLst>
            </p:cNvPr>
            <p:cNvSpPr/>
            <p:nvPr/>
          </p:nvSpPr>
          <p:spPr>
            <a:xfrm rot="10800000">
              <a:off x="7978108" y="1374681"/>
              <a:ext cx="395416" cy="782595"/>
            </a:xfrm>
            <a:prstGeom prst="arc">
              <a:avLst/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2126"/>
            </a:p>
          </p:txBody>
        </p:sp>
        <p:sp>
          <p:nvSpPr>
            <p:cNvPr id="250" name="円弧 112">
              <a:extLst>
                <a:ext uri="{FF2B5EF4-FFF2-40B4-BE49-F238E27FC236}">
                  <a16:creationId xmlns:a16="http://schemas.microsoft.com/office/drawing/2014/main" id="{0EAF7507-1C6F-43D3-AE59-99A329E09968}"/>
                </a:ext>
              </a:extLst>
            </p:cNvPr>
            <p:cNvSpPr/>
            <p:nvPr/>
          </p:nvSpPr>
          <p:spPr>
            <a:xfrm rot="10800000">
              <a:off x="8020722" y="1374681"/>
              <a:ext cx="395416" cy="782595"/>
            </a:xfrm>
            <a:prstGeom prst="arc">
              <a:avLst/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2126"/>
            </a:p>
          </p:txBody>
        </p:sp>
        <p:sp>
          <p:nvSpPr>
            <p:cNvPr id="251" name="円弧 113">
              <a:extLst>
                <a:ext uri="{FF2B5EF4-FFF2-40B4-BE49-F238E27FC236}">
                  <a16:creationId xmlns:a16="http://schemas.microsoft.com/office/drawing/2014/main" id="{2DA29455-C367-421A-AB69-93F1ADEE2110}"/>
                </a:ext>
              </a:extLst>
            </p:cNvPr>
            <p:cNvSpPr/>
            <p:nvPr/>
          </p:nvSpPr>
          <p:spPr>
            <a:xfrm rot="10800000">
              <a:off x="7881905" y="1381801"/>
              <a:ext cx="395416" cy="782595"/>
            </a:xfrm>
            <a:prstGeom prst="arc">
              <a:avLst/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2126"/>
            </a:p>
          </p:txBody>
        </p:sp>
        <p:sp>
          <p:nvSpPr>
            <p:cNvPr id="252" name="円弧 114">
              <a:extLst>
                <a:ext uri="{FF2B5EF4-FFF2-40B4-BE49-F238E27FC236}">
                  <a16:creationId xmlns:a16="http://schemas.microsoft.com/office/drawing/2014/main" id="{65B4A57C-A4F4-4883-B4A9-A6A1C072CCC1}"/>
                </a:ext>
              </a:extLst>
            </p:cNvPr>
            <p:cNvSpPr/>
            <p:nvPr/>
          </p:nvSpPr>
          <p:spPr>
            <a:xfrm rot="10800000">
              <a:off x="8069762" y="1370054"/>
              <a:ext cx="395416" cy="782595"/>
            </a:xfrm>
            <a:prstGeom prst="arc">
              <a:avLst/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2126"/>
            </a:p>
          </p:txBody>
        </p:sp>
        <p:sp>
          <p:nvSpPr>
            <p:cNvPr id="253" name="テキスト ボックス 115">
              <a:extLst>
                <a:ext uri="{FF2B5EF4-FFF2-40B4-BE49-F238E27FC236}">
                  <a16:creationId xmlns:a16="http://schemas.microsoft.com/office/drawing/2014/main" id="{89A2DD7C-8449-4E31-8A1E-1FEF7EF27490}"/>
                </a:ext>
              </a:extLst>
            </p:cNvPr>
            <p:cNvSpPr txBox="1"/>
            <p:nvPr/>
          </p:nvSpPr>
          <p:spPr>
            <a:xfrm>
              <a:off x="5496797" y="1793804"/>
              <a:ext cx="1663123" cy="507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35" dirty="0"/>
                <a:t>Gain Layer</a:t>
              </a:r>
              <a:endParaRPr kumimoji="1" lang="ja-JP" altLang="en-US" sz="2835" dirty="0"/>
            </a:p>
          </p:txBody>
        </p:sp>
        <p:sp>
          <p:nvSpPr>
            <p:cNvPr id="254" name="テキスト ボックス 117">
              <a:extLst>
                <a:ext uri="{FF2B5EF4-FFF2-40B4-BE49-F238E27FC236}">
                  <a16:creationId xmlns:a16="http://schemas.microsoft.com/office/drawing/2014/main" id="{1B911A65-A7F3-4917-8457-91D6897F9657}"/>
                </a:ext>
              </a:extLst>
            </p:cNvPr>
            <p:cNvSpPr txBox="1"/>
            <p:nvPr/>
          </p:nvSpPr>
          <p:spPr>
            <a:xfrm>
              <a:off x="5557933" y="-182319"/>
              <a:ext cx="3112073" cy="6792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000" b="1" i="1" u="sng" dirty="0"/>
                <a:t>LGAD detector</a:t>
              </a:r>
              <a:endParaRPr kumimoji="1" lang="ja-JP" altLang="en-US" sz="4000" b="1" i="1" u="sng" dirty="0"/>
            </a:p>
          </p:txBody>
        </p:sp>
        <p:sp>
          <p:nvSpPr>
            <p:cNvPr id="255" name="テキスト ボックス 119">
              <a:extLst>
                <a:ext uri="{FF2B5EF4-FFF2-40B4-BE49-F238E27FC236}">
                  <a16:creationId xmlns:a16="http://schemas.microsoft.com/office/drawing/2014/main" id="{58056232-1E6C-4F17-8A41-F506E6D656A7}"/>
                </a:ext>
              </a:extLst>
            </p:cNvPr>
            <p:cNvSpPr txBox="1"/>
            <p:nvPr/>
          </p:nvSpPr>
          <p:spPr>
            <a:xfrm>
              <a:off x="6745311" y="732215"/>
              <a:ext cx="2487702" cy="507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35" dirty="0"/>
                <a:t>Charged Particle</a:t>
              </a:r>
              <a:endParaRPr kumimoji="1" lang="ja-JP" altLang="en-US" sz="2835" dirty="0"/>
            </a:p>
          </p:txBody>
        </p:sp>
        <p:sp>
          <p:nvSpPr>
            <p:cNvPr id="256" name="テキスト ボックス 120">
              <a:extLst>
                <a:ext uri="{FF2B5EF4-FFF2-40B4-BE49-F238E27FC236}">
                  <a16:creationId xmlns:a16="http://schemas.microsoft.com/office/drawing/2014/main" id="{79ABE0B2-ECFF-4F9E-A8BC-0E5022FB9680}"/>
                </a:ext>
              </a:extLst>
            </p:cNvPr>
            <p:cNvSpPr txBox="1"/>
            <p:nvPr/>
          </p:nvSpPr>
          <p:spPr>
            <a:xfrm>
              <a:off x="7435198" y="4329934"/>
              <a:ext cx="2566641" cy="507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35" dirty="0"/>
                <a:t>Support material</a:t>
              </a:r>
              <a:endParaRPr kumimoji="1" lang="ja-JP" altLang="en-US" sz="2835" baseline="30000" dirty="0"/>
            </a:p>
          </p:txBody>
        </p:sp>
      </p:grpSp>
    </p:spTree>
    <p:extLst>
      <p:ext uri="{BB962C8B-B14F-4D97-AF65-F5344CB8AC3E}">
        <p14:creationId xmlns:p14="http://schemas.microsoft.com/office/powerpoint/2010/main" val="641196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184</Words>
  <Application>Microsoft Office PowerPoint</Application>
  <PresentationFormat>Custom</PresentationFormat>
  <Paragraphs>129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Nakamura Koji</dc:creator>
  <cp:lastModifiedBy>Nakamura Koji</cp:lastModifiedBy>
  <cp:revision>5</cp:revision>
  <dcterms:created xsi:type="dcterms:W3CDTF">2020-10-18T07:31:42Z</dcterms:created>
  <dcterms:modified xsi:type="dcterms:W3CDTF">2020-11-15T06:05:05Z</dcterms:modified>
</cp:coreProperties>
</file>